
<file path=[Content_Types].xml><?xml version="1.0" encoding="utf-8"?>
<Types xmlns="http://schemas.openxmlformats.org/package/2006/content-types">
  <Override PartName="/ppt/diagrams/data17.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diagrams/quickStyle17.xml" ContentType="application/vnd.openxmlformats-officedocument.drawingml.diagramStyle+xml"/>
  <Override PartName="/ppt/diagrams/drawing18.xml" ContentType="application/vnd.ms-office.drawingml.diagramDrawing+xml"/>
  <Override PartName="/ppt/charts/colors2.xml" ContentType="application/vnd.ms-office.chartcolorstyl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Default Extension="xlsx" ContentType="application/vnd.openxmlformats-officedocument.spreadsheetml.sheet"/>
  <Override PartName="/ppt/diagrams/layout13.xml" ContentType="application/vnd.openxmlformats-officedocument.drawingml.diagramLayout+xml"/>
  <Override PartName="/ppt/diagrams/drawing7.xml" ContentType="application/vnd.ms-office.drawingml.diagramDrawing+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colors16.xml" ContentType="application/vnd.openxmlformats-officedocument.drawingml.diagramColors+xml"/>
  <Override PartName="/ppt/diagrams/data18.xml" ContentType="application/vnd.openxmlformats-officedocument.drawingml.diagramData+xml"/>
  <Override PartName="/ppt/diagrams/drawing10.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12.xml" ContentType="application/vnd.openxmlformats-officedocument.drawingml.diagramColors+xml"/>
  <Override PartName="/ppt/diagrams/drawing3.xml" ContentType="application/vnd.ms-office.drawingml.diagramDrawing+xml"/>
  <Override PartName="/ppt/charts/style1.xml" ContentType="application/vnd.ms-office.chartstyl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rawing19.xml" ContentType="application/vnd.ms-office.drawingml.diagramDrawing+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quickStyle18.xml" ContentType="application/vnd.openxmlformats-officedocument.drawingml.diagramStyle+xml"/>
  <Override PartName="/docProps/app.xml" ContentType="application/vnd.openxmlformats-officedocument.extended-properties+xml"/>
  <Override PartName="/ppt/diagrams/drawing17.xml" ContentType="application/vnd.ms-office.drawingml.diagramDrawing+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diagrams/drawing15.xml" ContentType="application/vnd.ms-office.drawingml.diagramDrawing+xml"/>
  <Override PartName="/ppt/charts/colors1.xml" ContentType="application/vnd.ms-office.chartcolorstyl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layout16.xml" ContentType="application/vnd.openxmlformats-officedocument.drawingml.diagramLayout+xml"/>
  <Override PartName="/ppt/diagrams/colors19.xml" ContentType="application/vnd.openxmlformats-officedocument.drawingml.diagramColors+xml"/>
  <Override PartName="/ppt/diagrams/drawing8.xml" ContentType="application/vnd.ms-office.drawingml.diagramDrawing+xml"/>
  <Override PartName="/ppt/diagrams/drawing13.xml" ContentType="application/vnd.ms-office.drawingml.diagramDrawing+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drawing6.xml" ContentType="application/vnd.ms-office.drawingml.diagramDrawing+xml"/>
  <Override PartName="/ppt/diagrams/drawing11.xml" ContentType="application/vnd.ms-office.drawingml.diagramDrawing+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charts/chart2.xml" ContentType="application/vnd.openxmlformats-officedocument.drawingml.chart+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charts/style2.xml" ContentType="application/vnd.ms-office.chart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slides/slide23.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Override PartName="/ppt/diagrams/drawing16.xml" ContentType="application/vnd.ms-office.drawingml.diagramDrawing+xml"/>
  <Override PartName="/ppt/diagrams/layout3.xml" ContentType="application/vnd.openxmlformats-officedocument.drawingml.diagramLayout+xml"/>
  <Override PartName="/ppt/diagrams/data4.xml" ContentType="application/vnd.openxmlformats-officedocument.drawingml.diagramData+xml"/>
  <Override PartName="/ppt/diagrams/layout15.xml" ContentType="application/vnd.openxmlformats-officedocument.drawingml.diagramLayout+xml"/>
  <Override PartName="/ppt/diagrams/drawing9.xml" ContentType="application/vnd.ms-office.drawingml.diagramDrawing+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colors18.xml" ContentType="application/vnd.openxmlformats-officedocument.drawingml.diagramColors+xml"/>
  <Override PartName="/ppt/diagrams/drawing12.xml" ContentType="application/vnd.ms-office.drawingml.diagramDrawing+xml"/>
  <Override PartName="/ppt/slides/slide7.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charts/chart1.xml" ContentType="application/vnd.openxmlformats-officedocument.drawingml.chart+xml"/>
  <Override PartName="/ppt/diagrams/colors14.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colors10.xml" ContentType="application/vnd.openxmlformats-officedocument.drawingml.diagramColors+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8" r:id="rId3"/>
    <p:sldId id="257" r:id="rId4"/>
    <p:sldId id="266" r:id="rId5"/>
    <p:sldId id="260" r:id="rId6"/>
    <p:sldId id="261" r:id="rId7"/>
    <p:sldId id="263" r:id="rId8"/>
    <p:sldId id="264" r:id="rId9"/>
    <p:sldId id="265" r:id="rId10"/>
    <p:sldId id="267" r:id="rId11"/>
    <p:sldId id="268" r:id="rId12"/>
    <p:sldId id="269" r:id="rId13"/>
    <p:sldId id="270" r:id="rId14"/>
    <p:sldId id="272" r:id="rId15"/>
    <p:sldId id="273" r:id="rId16"/>
    <p:sldId id="274" r:id="rId17"/>
    <p:sldId id="275" r:id="rId18"/>
    <p:sldId id="277" r:id="rId19"/>
    <p:sldId id="278" r:id="rId20"/>
    <p:sldId id="279" r:id="rId21"/>
    <p:sldId id="280" r:id="rId22"/>
    <p:sldId id="281" r:id="rId23"/>
    <p:sldId id="282" r:id="rId24"/>
    <p:sldId id="283" r:id="rId25"/>
    <p:sldId id="276"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9AB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70" d="100"/>
          <a:sy n="70" d="100"/>
        </p:scale>
        <p:origin x="-744"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Office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Office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zh-CN"/>
  <c:chart>
    <c:title>
      <c:tx>
        <c:rich>
          <a:bodyPr rot="0" spcFirstLastPara="1" vertOverflow="ellipsis" vert="horz" wrap="square" anchor="ctr" anchorCtr="1"/>
          <a:lstStyle/>
          <a:p>
            <a:pPr>
              <a:defRPr lang="zh-CN" sz="1920" b="1" i="0" u="none" strike="noStrike" kern="1200" spc="0" normalizeH="0" baseline="0">
                <a:solidFill>
                  <a:schemeClr val="dk1">
                    <a:lumMod val="50000"/>
                    <a:lumOff val="50000"/>
                  </a:schemeClr>
                </a:solidFill>
                <a:latin typeface="+mj-lt"/>
                <a:ea typeface="+mj-ea"/>
                <a:cs typeface="+mj-cs"/>
              </a:defRPr>
            </a:pPr>
            <a:r>
              <a:rPr lang="zh-CN"/>
              <a:t>研究人员职称比例图</a:t>
            </a:r>
          </a:p>
        </c:rich>
      </c:tx>
      <c:layout/>
      <c:spPr>
        <a:noFill/>
        <a:ln>
          <a:noFill/>
        </a:ln>
        <a:effectLst/>
      </c:spPr>
    </c:title>
    <c:plotArea>
      <c:layout/>
      <c:pieChart>
        <c:varyColors val="1"/>
        <c:ser>
          <c:idx val="0"/>
          <c:order val="0"/>
          <c:tx>
            <c:strRef>
              <c:f>Sheet1!$B$1</c:f>
              <c:strCache>
                <c:ptCount val="1"/>
                <c:pt idx="0">
                  <c:v>系列 1</c:v>
                </c:pt>
              </c:strCache>
            </c:strRef>
          </c:tx>
          <c:dPt>
            <c:idx val="0"/>
            <c:spPr>
              <a:gradFill>
                <a:gsLst>
                  <a:gs pos="100000">
                    <a:schemeClr val="accent2">
                      <a:lumMod val="60000"/>
                      <a:lumOff val="40000"/>
                    </a:schemeClr>
                  </a:gs>
                  <a:gs pos="0">
                    <a:schemeClr val="accent2"/>
                  </a:gs>
                </a:gsLst>
                <a:lin ang="5400000" scaled="0"/>
              </a:gradFill>
              <a:ln w="19050">
                <a:solidFill>
                  <a:schemeClr val="lt1"/>
                </a:solidFill>
              </a:ln>
              <a:effectLst/>
            </c:spPr>
          </c:dPt>
          <c:dPt>
            <c:idx val="1"/>
            <c:spPr>
              <a:gradFill>
                <a:gsLst>
                  <a:gs pos="100000">
                    <a:schemeClr val="accent4">
                      <a:lumMod val="60000"/>
                      <a:lumOff val="40000"/>
                    </a:schemeClr>
                  </a:gs>
                  <a:gs pos="0">
                    <a:schemeClr val="accent4"/>
                  </a:gs>
                </a:gsLst>
                <a:lin ang="5400000" scaled="0"/>
              </a:gradFill>
              <a:ln w="19050">
                <a:solidFill>
                  <a:schemeClr val="lt1"/>
                </a:solidFill>
              </a:ln>
              <a:effectLst/>
            </c:spPr>
          </c:dPt>
          <c:dPt>
            <c:idx val="2"/>
            <c:spPr>
              <a:gradFill>
                <a:gsLst>
                  <a:gs pos="100000">
                    <a:schemeClr val="accent6">
                      <a:lumMod val="60000"/>
                      <a:lumOff val="40000"/>
                    </a:schemeClr>
                  </a:gs>
                  <a:gs pos="0">
                    <a:schemeClr val="accent6"/>
                  </a:gs>
                </a:gsLst>
                <a:lin ang="5400000" scaled="0"/>
              </a:gradFill>
              <a:ln w="19050">
                <a:solidFill>
                  <a:schemeClr val="lt1"/>
                </a:solidFill>
              </a:ln>
              <a:effectLst/>
            </c:spPr>
          </c:dPt>
          <c:dLbls>
            <c:spPr>
              <a:noFill/>
              <a:ln>
                <a:noFill/>
              </a:ln>
              <a:effectLst/>
            </c:spPr>
            <c:txPr>
              <a:bodyPr rot="0" spcFirstLastPara="1" vertOverflow="ellipsis" vert="horz" wrap="square" lIns="38100" tIns="19050" rIns="38100" bIns="19050" anchor="ctr" anchorCtr="1"/>
              <a:lstStyle/>
              <a:p>
                <a:pPr>
                  <a:defRPr lang="zh-CN" sz="1600" b="0" i="0" u="none" strike="noStrike" kern="1200" baseline="0">
                    <a:solidFill>
                      <a:schemeClr val="dk1">
                        <a:lumMod val="75000"/>
                        <a:lumOff val="25000"/>
                      </a:schemeClr>
                    </a:solidFill>
                    <a:latin typeface="+mn-lt"/>
                    <a:ea typeface="+mn-ea"/>
                    <a:cs typeface="+mn-cs"/>
                  </a:defRPr>
                </a:pPr>
                <a:endParaRPr lang="zh-CN"/>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layout/>
              </c:ext>
            </c:extLst>
          </c:dLbls>
          <c:cat>
            <c:strRef>
              <c:f>Sheet1!$A$2:$A$4</c:f>
              <c:strCache>
                <c:ptCount val="3"/>
                <c:pt idx="0">
                  <c:v>研究员</c:v>
                </c:pt>
                <c:pt idx="1">
                  <c:v>高级工程师</c:v>
                </c:pt>
                <c:pt idx="2">
                  <c:v>中级职称及以下</c:v>
                </c:pt>
              </c:strCache>
            </c:strRef>
          </c:cat>
          <c:val>
            <c:numRef>
              <c:f>Sheet1!$B$2:$B$4</c:f>
              <c:numCache>
                <c:formatCode>General</c:formatCode>
                <c:ptCount val="3"/>
                <c:pt idx="0">
                  <c:v>7</c:v>
                </c:pt>
                <c:pt idx="1">
                  <c:v>15</c:v>
                </c:pt>
                <c:pt idx="2">
                  <c:v>25</c:v>
                </c:pt>
              </c:numCache>
            </c:numRef>
          </c:val>
        </c:ser>
        <c:ser>
          <c:idx val="1"/>
          <c:order val="1"/>
          <c:tx>
            <c:strRef>
              <c:f>Sheet1!#REF!</c:f>
              <c:strCache>
                <c:ptCount val="1"/>
              </c:strCache>
            </c:strRef>
          </c:tx>
          <c:dPt>
            <c:idx val="0"/>
            <c:spPr>
              <a:gradFill>
                <a:gsLst>
                  <a:gs pos="100000">
                    <a:schemeClr val="accent2">
                      <a:lumMod val="60000"/>
                      <a:lumOff val="40000"/>
                    </a:schemeClr>
                  </a:gs>
                  <a:gs pos="0">
                    <a:schemeClr val="accent2"/>
                  </a:gs>
                </a:gsLst>
                <a:lin ang="5400000" scaled="0"/>
              </a:gradFill>
              <a:ln w="19050">
                <a:solidFill>
                  <a:schemeClr val="lt1"/>
                </a:solidFill>
              </a:ln>
              <a:effectLst/>
            </c:spPr>
          </c:dPt>
          <c:dLbls>
            <c:spPr>
              <a:noFill/>
              <a:ln>
                <a:noFill/>
              </a:ln>
              <a:effectLst/>
            </c:spPr>
            <c:txPr>
              <a:bodyPr rot="0" spcFirstLastPara="1" vertOverflow="ellipsis" vert="horz" wrap="square" lIns="38100" tIns="19050" rIns="38100" bIns="19050" anchor="ctr" anchorCtr="1"/>
              <a:lstStyle/>
              <a:p>
                <a:pPr>
                  <a:defRPr lang="zh-CN" sz="1600" b="0" i="0" u="none" strike="noStrike" kern="1200" baseline="0">
                    <a:solidFill>
                      <a:schemeClr val="dk1">
                        <a:lumMod val="75000"/>
                        <a:lumOff val="25000"/>
                      </a:schemeClr>
                    </a:solidFill>
                    <a:latin typeface="+mn-lt"/>
                    <a:ea typeface="+mn-ea"/>
                    <a:cs typeface="+mn-cs"/>
                  </a:defRPr>
                </a:pPr>
                <a:endParaRPr lang="zh-CN"/>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研究员</c:v>
                </c:pt>
                <c:pt idx="1">
                  <c:v>高级工程师</c:v>
                </c:pt>
                <c:pt idx="2">
                  <c:v>中级职称及以下</c:v>
                </c:pt>
              </c:strCache>
            </c:strRef>
          </c:cat>
          <c:val>
            <c:numRef>
              <c:f>Sheet1!#REF!</c:f>
              <c:numCache>
                <c:formatCode>General</c:formatCode>
                <c:ptCount val="1"/>
                <c:pt idx="0">
                  <c:v>1</c:v>
                </c:pt>
              </c:numCache>
            </c:numRef>
          </c:val>
        </c:ser>
        <c:ser>
          <c:idx val="2"/>
          <c:order val="2"/>
          <c:tx>
            <c:strRef>
              <c:f>Sheet1!#REF!</c:f>
              <c:strCache>
                <c:ptCount val="1"/>
              </c:strCache>
            </c:strRef>
          </c:tx>
          <c:dPt>
            <c:idx val="0"/>
            <c:spPr>
              <a:gradFill>
                <a:gsLst>
                  <a:gs pos="100000">
                    <a:schemeClr val="accent2">
                      <a:lumMod val="60000"/>
                      <a:lumOff val="40000"/>
                    </a:schemeClr>
                  </a:gs>
                  <a:gs pos="0">
                    <a:schemeClr val="accent2"/>
                  </a:gs>
                </a:gsLst>
                <a:lin ang="5400000" scaled="0"/>
              </a:gradFill>
              <a:ln w="19050">
                <a:solidFill>
                  <a:schemeClr val="lt1"/>
                </a:solidFill>
              </a:ln>
              <a:effectLst/>
            </c:spPr>
          </c:dPt>
          <c:dLbls>
            <c:spPr>
              <a:noFill/>
              <a:ln>
                <a:noFill/>
              </a:ln>
              <a:effectLst/>
            </c:spPr>
            <c:txPr>
              <a:bodyPr rot="0" spcFirstLastPara="1" vertOverflow="ellipsis" vert="horz" wrap="square" lIns="38100" tIns="19050" rIns="38100" bIns="19050" anchor="ctr" anchorCtr="1"/>
              <a:lstStyle/>
              <a:p>
                <a:pPr>
                  <a:defRPr lang="zh-CN" sz="1600" b="0" i="0" u="none" strike="noStrike" kern="1200" baseline="0">
                    <a:solidFill>
                      <a:schemeClr val="dk1">
                        <a:lumMod val="75000"/>
                        <a:lumOff val="25000"/>
                      </a:schemeClr>
                    </a:solidFill>
                    <a:latin typeface="+mn-lt"/>
                    <a:ea typeface="+mn-ea"/>
                    <a:cs typeface="+mn-cs"/>
                  </a:defRPr>
                </a:pPr>
                <a:endParaRPr lang="zh-CN"/>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研究员</c:v>
                </c:pt>
                <c:pt idx="1">
                  <c:v>高级工程师</c:v>
                </c:pt>
                <c:pt idx="2">
                  <c:v>中级职称及以下</c:v>
                </c:pt>
              </c:strCache>
            </c:strRef>
          </c:cat>
          <c:val>
            <c:numRef>
              <c:f>Sheet1!#REF!</c:f>
              <c:numCache>
                <c:formatCode>General</c:formatCode>
                <c:ptCount val="1"/>
                <c:pt idx="0">
                  <c:v>1</c:v>
                </c:pt>
              </c:numCache>
            </c:numRef>
          </c:val>
        </c:ser>
        <c:dLbls>
          <c:showVal val="1"/>
        </c:dLbls>
        <c:firstSliceAng val="0"/>
      </c:pieChart>
      <c:spPr>
        <a:noFill/>
        <a:ln>
          <a:noFill/>
        </a:ln>
        <a:effectLst/>
      </c:spPr>
    </c:plotArea>
    <c:legend>
      <c:legendPos val="r"/>
      <c:legendEntry>
        <c:idx val="0"/>
        <c:txPr>
          <a:bodyPr rot="0" spcFirstLastPara="1" vertOverflow="ellipsis" vert="horz" wrap="square" anchor="ctr" anchorCtr="1"/>
          <a:lstStyle/>
          <a:p>
            <a:pPr>
              <a:defRPr lang="zh-CN" sz="1600" b="0" i="0" u="none" strike="noStrike" kern="1200" baseline="0">
                <a:solidFill>
                  <a:schemeClr val="dk1">
                    <a:lumMod val="65000"/>
                    <a:lumOff val="35000"/>
                  </a:schemeClr>
                </a:solidFill>
                <a:latin typeface="+mn-lt"/>
                <a:ea typeface="+mn-ea"/>
                <a:cs typeface="+mn-cs"/>
              </a:defRPr>
            </a:pPr>
            <a:endParaRPr lang="zh-CN"/>
          </a:p>
        </c:txPr>
      </c:legendEntry>
      <c:legendEntry>
        <c:idx val="1"/>
        <c:txPr>
          <a:bodyPr rot="0" spcFirstLastPara="1" vertOverflow="ellipsis" vert="horz" wrap="square" anchor="ctr" anchorCtr="1"/>
          <a:lstStyle/>
          <a:p>
            <a:pPr>
              <a:defRPr lang="zh-CN" sz="1600" b="0" i="0" u="none" strike="noStrike" kern="1200" baseline="0">
                <a:solidFill>
                  <a:schemeClr val="dk1">
                    <a:lumMod val="65000"/>
                    <a:lumOff val="35000"/>
                  </a:schemeClr>
                </a:solidFill>
                <a:latin typeface="+mn-lt"/>
                <a:ea typeface="+mn-ea"/>
                <a:cs typeface="+mn-cs"/>
              </a:defRPr>
            </a:pPr>
            <a:endParaRPr lang="zh-CN"/>
          </a:p>
        </c:txPr>
      </c:legendEntry>
      <c:legendEntry>
        <c:idx val="2"/>
        <c:txPr>
          <a:bodyPr rot="0" spcFirstLastPara="1" vertOverflow="ellipsis" vert="horz" wrap="square" anchor="ctr" anchorCtr="1"/>
          <a:lstStyle/>
          <a:p>
            <a:pPr>
              <a:defRPr lang="zh-CN" sz="1600" b="0" i="0" u="none" strike="noStrike" kern="1200" baseline="0">
                <a:solidFill>
                  <a:schemeClr val="dk1">
                    <a:lumMod val="65000"/>
                    <a:lumOff val="35000"/>
                  </a:schemeClr>
                </a:solidFill>
                <a:latin typeface="+mn-lt"/>
                <a:ea typeface="+mn-ea"/>
                <a:cs typeface="+mn-cs"/>
              </a:defRPr>
            </a:pPr>
            <a:endParaRPr lang="zh-CN"/>
          </a:p>
        </c:txPr>
      </c:legendEntry>
      <c:layout>
        <c:manualLayout>
          <c:xMode val="edge"/>
          <c:yMode val="edge"/>
          <c:x val="0.64197156828322732"/>
          <c:y val="0.49126639243911102"/>
          <c:w val="0.3289158941847134"/>
          <c:h val="0.21965436040928399"/>
        </c:manualLayout>
      </c:layout>
      <c:spPr>
        <a:solidFill>
          <a:schemeClr val="lt1">
            <a:alpha val="50000"/>
          </a:schemeClr>
        </a:solidFill>
        <a:ln>
          <a:noFill/>
        </a:ln>
        <a:effectLst/>
      </c:spPr>
      <c:txPr>
        <a:bodyPr rot="0" spcFirstLastPara="1" vertOverflow="ellipsis" vert="horz" wrap="square" anchor="ctr" anchorCtr="1"/>
        <a:lstStyle/>
        <a:p>
          <a:pPr>
            <a:defRPr lang="zh-CN" sz="1600" b="0" i="0" u="none" strike="noStrike" kern="1200" baseline="0">
              <a:solidFill>
                <a:schemeClr val="dk1">
                  <a:lumMod val="65000"/>
                  <a:lumOff val="35000"/>
                </a:schemeClr>
              </a:solidFill>
              <a:latin typeface="+mn-lt"/>
              <a:ea typeface="+mn-ea"/>
              <a:cs typeface="+mn-cs"/>
            </a:defRPr>
          </a:pPr>
          <a:endParaRPr lang="zh-CN"/>
        </a:p>
      </c:txPr>
    </c:legend>
    <c:plotVisOnly val="1"/>
    <c:dispBlanksAs val="zero"/>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lang="zh-CN" sz="1600"/>
      </a:pPr>
      <a:endParaRPr lang="zh-CN"/>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zh-CN"/>
  <c:chart>
    <c:title>
      <c:tx>
        <c:rich>
          <a:bodyPr rot="0" spcFirstLastPara="0" vertOverflow="ellipsis" vert="horz" wrap="square" anchor="ctr" anchorCtr="1" forceAA="0"/>
          <a:lstStyle/>
          <a:p>
            <a:pPr defTabSz="914400">
              <a:defRPr lang="zh-CN" sz="2160" b="1" i="0" u="none" strike="noStrike" kern="1200" spc="0" normalizeH="0" baseline="0">
                <a:solidFill>
                  <a:schemeClr val="dk1">
                    <a:lumMod val="50000"/>
                    <a:lumOff val="50000"/>
                  </a:schemeClr>
                </a:solidFill>
                <a:latin typeface="+mj-lt"/>
                <a:ea typeface="+mj-ea"/>
                <a:cs typeface="+mj-cs"/>
              </a:defRPr>
            </a:pPr>
            <a:r>
              <a:rPr lang="zh-CN" altLang="en-US" sz="2160"/>
              <a:t>研究人员学历比例图</a:t>
            </a:r>
          </a:p>
        </c:rich>
      </c:tx>
      <c:layout/>
      <c:spPr>
        <a:noFill/>
        <a:ln>
          <a:noFill/>
        </a:ln>
        <a:effectLst/>
      </c:spPr>
    </c:title>
    <c:plotArea>
      <c:layout/>
      <c:pieChart>
        <c:varyColors val="1"/>
        <c:ser>
          <c:idx val="0"/>
          <c:order val="0"/>
          <c:tx>
            <c:strRef>
              <c:f>Sheet1!$B$1</c:f>
              <c:strCache>
                <c:ptCount val="1"/>
                <c:pt idx="0">
                  <c:v>系列 1</c:v>
                </c:pt>
              </c:strCache>
            </c:strRef>
          </c:tx>
          <c:dPt>
            <c:idx val="0"/>
            <c:spPr>
              <a:gradFill>
                <a:gsLst>
                  <a:gs pos="100000">
                    <a:schemeClr val="accent6">
                      <a:lumMod val="60000"/>
                      <a:lumOff val="40000"/>
                    </a:schemeClr>
                  </a:gs>
                  <a:gs pos="0">
                    <a:schemeClr val="accent6"/>
                  </a:gs>
                </a:gsLst>
                <a:lin ang="5400000" scaled="0"/>
              </a:gradFill>
              <a:ln w="19050">
                <a:solidFill>
                  <a:schemeClr val="lt1"/>
                </a:solidFill>
              </a:ln>
              <a:effectLst/>
            </c:spPr>
          </c:dPt>
          <c:dPt>
            <c:idx val="1"/>
            <c:spPr>
              <a:gradFill>
                <a:gsLst>
                  <a:gs pos="100000">
                    <a:schemeClr val="accent5">
                      <a:lumMod val="60000"/>
                      <a:lumOff val="40000"/>
                    </a:schemeClr>
                  </a:gs>
                  <a:gs pos="0">
                    <a:schemeClr val="accent5"/>
                  </a:gs>
                </a:gsLst>
                <a:lin ang="5400000" scaled="0"/>
              </a:gradFill>
              <a:ln w="19050">
                <a:solidFill>
                  <a:schemeClr val="lt1"/>
                </a:solidFill>
              </a:ln>
              <a:effectLst/>
            </c:spPr>
          </c:dPt>
          <c:dPt>
            <c:idx val="2"/>
            <c:spPr>
              <a:gradFill>
                <a:gsLst>
                  <a:gs pos="100000">
                    <a:schemeClr val="accent4">
                      <a:lumMod val="60000"/>
                      <a:lumOff val="40000"/>
                    </a:schemeClr>
                  </a:gs>
                  <a:gs pos="0">
                    <a:schemeClr val="accent4"/>
                  </a:gs>
                </a:gsLst>
                <a:lin ang="5400000" scaled="0"/>
              </a:gradFill>
              <a:ln w="19050">
                <a:solidFill>
                  <a:schemeClr val="lt1"/>
                </a:solidFill>
              </a:ln>
              <a:effectLst/>
            </c:spPr>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dk1">
                        <a:lumMod val="75000"/>
                        <a:lumOff val="25000"/>
                      </a:schemeClr>
                    </a:solidFill>
                    <a:latin typeface="+mn-lt"/>
                    <a:ea typeface="+mn-ea"/>
                    <a:cs typeface="+mn-cs"/>
                  </a:defRPr>
                </a:pPr>
                <a:endParaRPr lang="zh-CN"/>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15:layout/>
              </c:ext>
            </c:extLst>
          </c:dLbls>
          <c:cat>
            <c:strRef>
              <c:f>Sheet1!$A$2:$A$4</c:f>
              <c:strCache>
                <c:ptCount val="3"/>
                <c:pt idx="0">
                  <c:v>博士</c:v>
                </c:pt>
                <c:pt idx="1">
                  <c:v>硕士</c:v>
                </c:pt>
                <c:pt idx="2">
                  <c:v>本科</c:v>
                </c:pt>
              </c:strCache>
            </c:strRef>
          </c:cat>
          <c:val>
            <c:numRef>
              <c:f>Sheet1!$B$2:$B$4</c:f>
              <c:numCache>
                <c:formatCode>General</c:formatCode>
                <c:ptCount val="3"/>
                <c:pt idx="0">
                  <c:v>8</c:v>
                </c:pt>
                <c:pt idx="1">
                  <c:v>26</c:v>
                </c:pt>
                <c:pt idx="2">
                  <c:v>13</c:v>
                </c:pt>
              </c:numCache>
            </c:numRef>
          </c:val>
        </c:ser>
        <c:ser>
          <c:idx val="1"/>
          <c:order val="1"/>
          <c:tx>
            <c:strRef>
              <c:f>Sheet1!#REF!</c:f>
              <c:strCache>
                <c:ptCount val="1"/>
              </c:strCache>
            </c:strRef>
          </c:tx>
          <c:dPt>
            <c:idx val="0"/>
            <c:spPr>
              <a:gradFill>
                <a:gsLst>
                  <a:gs pos="100000">
                    <a:schemeClr val="accent6">
                      <a:lumMod val="60000"/>
                      <a:lumOff val="40000"/>
                    </a:schemeClr>
                  </a:gs>
                  <a:gs pos="0">
                    <a:schemeClr val="accent6"/>
                  </a:gs>
                </a:gsLst>
                <a:lin ang="5400000" scaled="0"/>
              </a:gradFill>
              <a:ln w="19050">
                <a:solidFill>
                  <a:schemeClr val="lt1"/>
                </a:solidFill>
              </a:ln>
              <a:effectLst/>
            </c:spPr>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dk1">
                        <a:lumMod val="75000"/>
                        <a:lumOff val="25000"/>
                      </a:schemeClr>
                    </a:solidFill>
                    <a:latin typeface="+mn-lt"/>
                    <a:ea typeface="+mn-ea"/>
                    <a:cs typeface="+mn-cs"/>
                  </a:defRPr>
                </a:pPr>
                <a:endParaRPr lang="zh-CN"/>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博士</c:v>
                </c:pt>
                <c:pt idx="1">
                  <c:v>硕士</c:v>
                </c:pt>
                <c:pt idx="2">
                  <c:v>本科</c:v>
                </c:pt>
              </c:strCache>
            </c:strRef>
          </c:cat>
          <c:val>
            <c:numRef>
              <c:f>Sheet1!#REF!</c:f>
              <c:numCache>
                <c:formatCode>General</c:formatCode>
                <c:ptCount val="1"/>
                <c:pt idx="0">
                  <c:v>1</c:v>
                </c:pt>
              </c:numCache>
            </c:numRef>
          </c:val>
        </c:ser>
        <c:ser>
          <c:idx val="2"/>
          <c:order val="2"/>
          <c:tx>
            <c:strRef>
              <c:f>Sheet1!#REF!</c:f>
              <c:strCache>
                <c:ptCount val="1"/>
              </c:strCache>
            </c:strRef>
          </c:tx>
          <c:dPt>
            <c:idx val="0"/>
            <c:spPr>
              <a:gradFill>
                <a:gsLst>
                  <a:gs pos="100000">
                    <a:schemeClr val="accent6">
                      <a:lumMod val="60000"/>
                      <a:lumOff val="40000"/>
                    </a:schemeClr>
                  </a:gs>
                  <a:gs pos="0">
                    <a:schemeClr val="accent6"/>
                  </a:gs>
                </a:gsLst>
                <a:lin ang="5400000" scaled="0"/>
              </a:gradFill>
              <a:ln w="19050">
                <a:solidFill>
                  <a:schemeClr val="lt1"/>
                </a:solidFill>
              </a:ln>
              <a:effectLst/>
            </c:spPr>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dk1">
                        <a:lumMod val="75000"/>
                        <a:lumOff val="25000"/>
                      </a:schemeClr>
                    </a:solidFill>
                    <a:latin typeface="+mn-lt"/>
                    <a:ea typeface="+mn-ea"/>
                    <a:cs typeface="+mn-cs"/>
                  </a:defRPr>
                </a:pPr>
                <a:endParaRPr lang="zh-CN"/>
              </a:p>
            </c:txPr>
            <c:dLblPos val="inEnd"/>
            <c:showPercent val="1"/>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Sheet1!$A$2:$A$4</c:f>
              <c:strCache>
                <c:ptCount val="3"/>
                <c:pt idx="0">
                  <c:v>博士</c:v>
                </c:pt>
                <c:pt idx="1">
                  <c:v>硕士</c:v>
                </c:pt>
                <c:pt idx="2">
                  <c:v>本科</c:v>
                </c:pt>
              </c:strCache>
            </c:strRef>
          </c:cat>
          <c:val>
            <c:numRef>
              <c:f>Sheet1!#REF!</c:f>
              <c:numCache>
                <c:formatCode>General</c:formatCode>
                <c:ptCount val="1"/>
                <c:pt idx="0">
                  <c:v>1</c:v>
                </c:pt>
              </c:numCache>
            </c:numRef>
          </c:val>
        </c:ser>
        <c:dLbls>
          <c:showVal val="1"/>
        </c:dLbls>
        <c:firstSliceAng val="0"/>
      </c:pieChart>
      <c:spPr>
        <a:noFill/>
        <a:ln>
          <a:noFill/>
        </a:ln>
        <a:effectLst/>
      </c:spPr>
    </c:plotArea>
    <c:legend>
      <c:legendPos val="r"/>
      <c:legendEntry>
        <c:idx val="0"/>
        <c:txPr>
          <a:bodyPr rot="0" spcFirstLastPara="0" vertOverflow="ellipsis" vert="horz" wrap="square" anchor="ctr" anchorCtr="1"/>
          <a:lstStyle/>
          <a:p>
            <a:pPr>
              <a:defRPr lang="zh-CN" sz="1800" b="0" i="0" u="none" strike="noStrike" kern="1200" baseline="0">
                <a:solidFill>
                  <a:schemeClr val="dk1">
                    <a:lumMod val="65000"/>
                    <a:lumOff val="35000"/>
                  </a:schemeClr>
                </a:solidFill>
                <a:latin typeface="+mn-lt"/>
                <a:ea typeface="+mn-ea"/>
                <a:cs typeface="+mn-cs"/>
              </a:defRPr>
            </a:pPr>
            <a:endParaRPr lang="zh-CN"/>
          </a:p>
        </c:txPr>
      </c:legendEntry>
      <c:legendEntry>
        <c:idx val="1"/>
        <c:txPr>
          <a:bodyPr rot="0" spcFirstLastPara="0" vertOverflow="ellipsis" vert="horz" wrap="square" anchor="ctr" anchorCtr="1"/>
          <a:lstStyle/>
          <a:p>
            <a:pPr>
              <a:defRPr lang="zh-CN" sz="1800" b="0" i="0" u="none" strike="noStrike" kern="1200" baseline="0">
                <a:solidFill>
                  <a:schemeClr val="dk1">
                    <a:lumMod val="65000"/>
                    <a:lumOff val="35000"/>
                  </a:schemeClr>
                </a:solidFill>
                <a:latin typeface="+mn-lt"/>
                <a:ea typeface="+mn-ea"/>
                <a:cs typeface="+mn-cs"/>
              </a:defRPr>
            </a:pPr>
            <a:endParaRPr lang="zh-CN"/>
          </a:p>
        </c:txPr>
      </c:legendEntry>
      <c:legendEntry>
        <c:idx val="2"/>
        <c:txPr>
          <a:bodyPr rot="0" spcFirstLastPara="0" vertOverflow="ellipsis" vert="horz" wrap="square" anchor="ctr" anchorCtr="1"/>
          <a:lstStyle/>
          <a:p>
            <a:pPr>
              <a:defRPr lang="zh-CN" sz="1800" b="0" i="0" u="none" strike="noStrike" kern="1200" baseline="0">
                <a:solidFill>
                  <a:schemeClr val="dk1">
                    <a:lumMod val="65000"/>
                    <a:lumOff val="35000"/>
                  </a:schemeClr>
                </a:solidFill>
                <a:latin typeface="+mn-lt"/>
                <a:ea typeface="+mn-ea"/>
                <a:cs typeface="+mn-cs"/>
              </a:defRPr>
            </a:pPr>
            <a:endParaRPr lang="zh-CN"/>
          </a:p>
        </c:txPr>
      </c:legendEntry>
      <c:layout/>
      <c:spPr>
        <a:solidFill>
          <a:schemeClr val="lt1">
            <a:alpha val="50000"/>
          </a:schemeClr>
        </a:solidFill>
        <a:ln>
          <a:noFill/>
        </a:ln>
        <a:effectLst/>
      </c:spPr>
      <c:txPr>
        <a:bodyPr rot="0" spcFirstLastPara="0" vertOverflow="ellipsis" vert="horz" wrap="square" anchor="ctr" anchorCtr="1" forceAA="0"/>
        <a:lstStyle/>
        <a:p>
          <a:pPr>
            <a:defRPr lang="zh-CN" sz="1800" b="0" i="0" u="none" strike="noStrike" kern="1200" baseline="0">
              <a:solidFill>
                <a:schemeClr val="dk1">
                  <a:lumMod val="65000"/>
                  <a:lumOff val="35000"/>
                </a:schemeClr>
              </a:solidFill>
              <a:latin typeface="+mn-lt"/>
              <a:ea typeface="+mn-ea"/>
              <a:cs typeface="+mn-cs"/>
            </a:defRPr>
          </a:pPr>
          <a:endParaRPr lang="zh-CN"/>
        </a:p>
      </c:txPr>
    </c:legend>
    <c:plotVisOnly val="1"/>
    <c:dispBlanksAs val="zero"/>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lang="zh-CN" sz="1800"/>
      </a:pPr>
      <a:endParaRPr lang="zh-CN"/>
    </a:p>
  </c:txPr>
  <c:externalData r:id="rId1"/>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900" b="1" kern="1200"/>
  </cs:axisTitle>
  <cs:categoryAxis>
    <cs:lnRef idx="0"/>
    <cs:fillRef idx="0"/>
    <cs:effectRef idx="0"/>
    <cs:fontRef idx="minor">
      <a:schemeClr val="dk1">
        <a:lumMod val="65000"/>
        <a:lumOff val="35000"/>
      </a:schemeClr>
    </cs:fontRef>
    <cs:defRPr sz="900"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900" kern="1200"/>
  </cs:chartArea>
  <cs:dataLabel>
    <cs:lnRef idx="0"/>
    <cs:fillRef idx="0"/>
    <cs:effectRef idx="0"/>
    <cs:fontRef idx="minor">
      <a:schemeClr val="dk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800"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900"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1600"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900"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900" kern="1200"/>
  </cs:valueAxis>
  <cs:wall>
    <cs:lnRef idx="0"/>
    <cs:fillRef idx="0"/>
    <cs:effectRef idx="0"/>
    <cs:fontRef idx="minor">
      <a:schemeClr val="dk1"/>
    </cs:fontRef>
  </cs:wall>
</cs:chartStyle>
</file>

<file path=ppt/diagrams/_rels/data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image" Target="../media/image5.png"/></Relationships>
</file>

<file path=ppt/diagrams/_rels/drawing2.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image" Target="../media/image51.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3">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2">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12">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1">
  <dgm:title val=""/>
  <dgm:desc val=""/>
  <dgm:catLst>
    <dgm:cat type="colorful" pri="10300"/>
  </dgm:catLst>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2">
  <dgm:title val=""/>
  <dgm:desc val=""/>
  <dgm:catLst>
    <dgm:cat type="colorful" pri="10300"/>
  </dgm:catLst>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3">
  <dgm:title val=""/>
  <dgm:desc val=""/>
  <dgm:catLst>
    <dgm:cat type="colorful" pri="10300"/>
  </dgm:catLst>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2C297B-F141-4AFF-8146-ACD4044EF5F7}" type="doc">
      <dgm:prSet loTypeId="urn:microsoft.com/office/officeart/2005/8/layout/radial5" loCatId="cycle" qsTypeId="urn:microsoft.com/office/officeart/2005/8/quickstyle/3d2" qsCatId="3D" csTypeId="urn:microsoft.com/office/officeart/2005/8/colors/colorful5" csCatId="colorful"/>
      <dgm:spPr/>
      <dgm:t>
        <a:bodyPr/>
        <a:lstStyle/>
        <a:p>
          <a:endParaRPr lang="zh-CN" altLang="en-US"/>
        </a:p>
      </dgm:t>
    </dgm:pt>
    <dgm:pt modelId="{3B08951D-F146-4F7E-9B04-CCA7AFF9FC77}">
      <dgm:prSet/>
      <dgm:spPr/>
      <dgm:t>
        <a:bodyPr/>
        <a:lstStyle/>
        <a:p>
          <a:pPr rtl="0"/>
          <a:r>
            <a:rPr lang="zh-CN" b="1" smtClean="0">
              <a:effectLst>
                <a:outerShdw blurRad="38100" dist="38100" dir="2700000" algn="tl">
                  <a:srgbClr val="000000">
                    <a:alpha val="43137"/>
                  </a:srgbClr>
                </a:outerShdw>
              </a:effectLst>
            </a:rPr>
            <a:t>联合创业</a:t>
          </a:r>
          <a:endParaRPr lang="zh-CN" b="1">
            <a:effectLst>
              <a:outerShdw blurRad="38100" dist="38100" dir="2700000" algn="tl">
                <a:srgbClr val="000000">
                  <a:alpha val="43137"/>
                </a:srgbClr>
              </a:outerShdw>
            </a:effectLst>
          </a:endParaRPr>
        </a:p>
      </dgm:t>
    </dgm:pt>
    <dgm:pt modelId="{AB9B668F-81F3-4C76-A1D1-F326742C5D6F}" type="parTrans" cxnId="{DC4B0762-9162-4D8A-B8D0-219BF598190C}">
      <dgm:prSet/>
      <dgm:spPr/>
      <dgm:t>
        <a:bodyPr/>
        <a:lstStyle/>
        <a:p>
          <a:endParaRPr lang="zh-CN" altLang="en-US" b="1">
            <a:effectLst>
              <a:outerShdw blurRad="38100" dist="38100" dir="2700000" algn="tl">
                <a:srgbClr val="000000">
                  <a:alpha val="43137"/>
                </a:srgbClr>
              </a:outerShdw>
            </a:effectLst>
          </a:endParaRPr>
        </a:p>
      </dgm:t>
    </dgm:pt>
    <dgm:pt modelId="{4C24862C-A2B9-4756-AB9C-A2827B126C39}" type="sibTrans" cxnId="{DC4B0762-9162-4D8A-B8D0-219BF598190C}">
      <dgm:prSet/>
      <dgm:spPr/>
      <dgm:t>
        <a:bodyPr/>
        <a:lstStyle/>
        <a:p>
          <a:endParaRPr lang="zh-CN" altLang="en-US" b="1">
            <a:effectLst>
              <a:outerShdw blurRad="38100" dist="38100" dir="2700000" algn="tl">
                <a:srgbClr val="000000">
                  <a:alpha val="43137"/>
                </a:srgbClr>
              </a:outerShdw>
            </a:effectLst>
          </a:endParaRPr>
        </a:p>
      </dgm:t>
    </dgm:pt>
    <dgm:pt modelId="{EDE86860-5B00-4730-99C5-3B00FA815D02}">
      <dgm:prSet/>
      <dgm:spPr/>
      <dgm:t>
        <a:bodyPr/>
        <a:lstStyle/>
        <a:p>
          <a:pPr rtl="0"/>
          <a:r>
            <a:rPr lang="zh-CN" b="1" dirty="0" smtClean="0">
              <a:effectLst>
                <a:outerShdw blurRad="38100" dist="38100" dir="2700000" algn="tl">
                  <a:srgbClr val="000000">
                    <a:alpha val="43137"/>
                  </a:srgbClr>
                </a:outerShdw>
              </a:effectLst>
            </a:rPr>
            <a:t>中国顶尖的雷达科研专家</a:t>
          </a:r>
          <a:endParaRPr lang="zh-CN" b="1" dirty="0">
            <a:effectLst>
              <a:outerShdw blurRad="38100" dist="38100" dir="2700000" algn="tl">
                <a:srgbClr val="000000">
                  <a:alpha val="43137"/>
                </a:srgbClr>
              </a:outerShdw>
            </a:effectLst>
          </a:endParaRPr>
        </a:p>
      </dgm:t>
    </dgm:pt>
    <dgm:pt modelId="{A62ACF47-A947-42F2-8C4E-484EC232C0A2}" type="parTrans" cxnId="{ABCD5FA0-9015-498B-AEAA-055A1ED35DFE}">
      <dgm:prSet/>
      <dgm:spPr/>
      <dgm:t>
        <a:bodyPr/>
        <a:lstStyle/>
        <a:p>
          <a:endParaRPr lang="zh-CN" altLang="en-US" b="1">
            <a:effectLst>
              <a:outerShdw blurRad="38100" dist="38100" dir="2700000" algn="tl">
                <a:srgbClr val="000000">
                  <a:alpha val="43137"/>
                </a:srgbClr>
              </a:outerShdw>
            </a:effectLst>
          </a:endParaRPr>
        </a:p>
      </dgm:t>
    </dgm:pt>
    <dgm:pt modelId="{E76E86A9-E69F-428D-A130-56616F695A8F}" type="sibTrans" cxnId="{ABCD5FA0-9015-498B-AEAA-055A1ED35DFE}">
      <dgm:prSet/>
      <dgm:spPr/>
      <dgm:t>
        <a:bodyPr/>
        <a:lstStyle/>
        <a:p>
          <a:endParaRPr lang="zh-CN" altLang="en-US" b="1">
            <a:effectLst>
              <a:outerShdw blurRad="38100" dist="38100" dir="2700000" algn="tl">
                <a:srgbClr val="000000">
                  <a:alpha val="43137"/>
                </a:srgbClr>
              </a:outerShdw>
            </a:effectLst>
          </a:endParaRPr>
        </a:p>
      </dgm:t>
    </dgm:pt>
    <dgm:pt modelId="{4D0AF5C9-01A2-40BB-88F4-FEADD682D5C1}">
      <dgm:prSet/>
      <dgm:spPr/>
      <dgm:t>
        <a:bodyPr/>
        <a:lstStyle/>
        <a:p>
          <a:pPr rtl="0"/>
          <a:r>
            <a:rPr lang="zh-CN" b="1" smtClean="0">
              <a:effectLst>
                <a:outerShdw blurRad="38100" dist="38100" dir="2700000" algn="tl">
                  <a:srgbClr val="000000">
                    <a:alpha val="43137"/>
                  </a:srgbClr>
                </a:outerShdw>
              </a:effectLst>
            </a:rPr>
            <a:t>中国第一代投资银行专家</a:t>
          </a:r>
          <a:endParaRPr lang="zh-CN" b="1">
            <a:effectLst>
              <a:outerShdw blurRad="38100" dist="38100" dir="2700000" algn="tl">
                <a:srgbClr val="000000">
                  <a:alpha val="43137"/>
                </a:srgbClr>
              </a:outerShdw>
            </a:effectLst>
          </a:endParaRPr>
        </a:p>
      </dgm:t>
    </dgm:pt>
    <dgm:pt modelId="{713316D6-D914-4B6E-8D7B-248B27A25050}" type="parTrans" cxnId="{B2172FFB-88D5-4565-8440-A83C69B2B17D}">
      <dgm:prSet/>
      <dgm:spPr/>
      <dgm:t>
        <a:bodyPr/>
        <a:lstStyle/>
        <a:p>
          <a:endParaRPr lang="zh-CN" altLang="en-US" b="1">
            <a:effectLst>
              <a:outerShdw blurRad="38100" dist="38100" dir="2700000" algn="tl">
                <a:srgbClr val="000000">
                  <a:alpha val="43137"/>
                </a:srgbClr>
              </a:outerShdw>
            </a:effectLst>
          </a:endParaRPr>
        </a:p>
      </dgm:t>
    </dgm:pt>
    <dgm:pt modelId="{343AB541-9C3F-4B79-AC13-DE65519C5A91}" type="sibTrans" cxnId="{B2172FFB-88D5-4565-8440-A83C69B2B17D}">
      <dgm:prSet/>
      <dgm:spPr/>
      <dgm:t>
        <a:bodyPr/>
        <a:lstStyle/>
        <a:p>
          <a:endParaRPr lang="zh-CN" altLang="en-US" b="1">
            <a:effectLst>
              <a:outerShdw blurRad="38100" dist="38100" dir="2700000" algn="tl">
                <a:srgbClr val="000000">
                  <a:alpha val="43137"/>
                </a:srgbClr>
              </a:outerShdw>
            </a:effectLst>
          </a:endParaRPr>
        </a:p>
      </dgm:t>
    </dgm:pt>
    <dgm:pt modelId="{7839D98F-39DA-404E-836F-22DC78BA307D}">
      <dgm:prSet/>
      <dgm:spPr/>
      <dgm:t>
        <a:bodyPr/>
        <a:lstStyle/>
        <a:p>
          <a:pPr rtl="0"/>
          <a:r>
            <a:rPr lang="zh-CN" b="1" smtClean="0">
              <a:effectLst>
                <a:outerShdw blurRad="38100" dist="38100" dir="2700000" algn="tl">
                  <a:srgbClr val="000000">
                    <a:alpha val="43137"/>
                  </a:srgbClr>
                </a:outerShdw>
              </a:effectLst>
            </a:rPr>
            <a:t>中国各专业资深管理专家</a:t>
          </a:r>
          <a:endParaRPr lang="zh-CN" b="1">
            <a:effectLst>
              <a:outerShdw blurRad="38100" dist="38100" dir="2700000" algn="tl">
                <a:srgbClr val="000000">
                  <a:alpha val="43137"/>
                </a:srgbClr>
              </a:outerShdw>
            </a:effectLst>
          </a:endParaRPr>
        </a:p>
      </dgm:t>
    </dgm:pt>
    <dgm:pt modelId="{004B2180-762F-4E06-8C87-AF63F36A298A}" type="parTrans" cxnId="{D1A35D1E-7F53-4396-B8B3-CA02798F5E31}">
      <dgm:prSet/>
      <dgm:spPr/>
      <dgm:t>
        <a:bodyPr/>
        <a:lstStyle/>
        <a:p>
          <a:endParaRPr lang="zh-CN" altLang="en-US" b="1">
            <a:effectLst>
              <a:outerShdw blurRad="38100" dist="38100" dir="2700000" algn="tl">
                <a:srgbClr val="000000">
                  <a:alpha val="43137"/>
                </a:srgbClr>
              </a:outerShdw>
            </a:effectLst>
          </a:endParaRPr>
        </a:p>
      </dgm:t>
    </dgm:pt>
    <dgm:pt modelId="{32607B26-7E80-4E05-BBC8-E68E709354F0}" type="sibTrans" cxnId="{D1A35D1E-7F53-4396-B8B3-CA02798F5E31}">
      <dgm:prSet/>
      <dgm:spPr/>
      <dgm:t>
        <a:bodyPr/>
        <a:lstStyle/>
        <a:p>
          <a:endParaRPr lang="zh-CN" altLang="en-US" b="1">
            <a:effectLst>
              <a:outerShdw blurRad="38100" dist="38100" dir="2700000" algn="tl">
                <a:srgbClr val="000000">
                  <a:alpha val="43137"/>
                </a:srgbClr>
              </a:outerShdw>
            </a:effectLst>
          </a:endParaRPr>
        </a:p>
      </dgm:t>
    </dgm:pt>
    <dgm:pt modelId="{126E8E14-8AB4-49E7-9E0D-7F9E43FEEAB9}" type="pres">
      <dgm:prSet presAssocID="{392C297B-F141-4AFF-8146-ACD4044EF5F7}" presName="Name0" presStyleCnt="0">
        <dgm:presLayoutVars>
          <dgm:chMax val="1"/>
          <dgm:dir/>
          <dgm:animLvl val="ctr"/>
          <dgm:resizeHandles val="exact"/>
        </dgm:presLayoutVars>
      </dgm:prSet>
      <dgm:spPr/>
      <dgm:t>
        <a:bodyPr/>
        <a:lstStyle/>
        <a:p>
          <a:endParaRPr lang="zh-CN" altLang="en-US"/>
        </a:p>
      </dgm:t>
    </dgm:pt>
    <dgm:pt modelId="{C38A89A9-20EE-4AB6-AB23-62580816FCB2}" type="pres">
      <dgm:prSet presAssocID="{3B08951D-F146-4F7E-9B04-CCA7AFF9FC77}" presName="centerShape" presStyleLbl="node0" presStyleIdx="0" presStyleCnt="1"/>
      <dgm:spPr/>
      <dgm:t>
        <a:bodyPr/>
        <a:lstStyle/>
        <a:p>
          <a:endParaRPr lang="zh-CN" altLang="en-US"/>
        </a:p>
      </dgm:t>
    </dgm:pt>
    <dgm:pt modelId="{9CB9BC16-F74D-4144-90C7-E86AD0F522D8}" type="pres">
      <dgm:prSet presAssocID="{A62ACF47-A947-42F2-8C4E-484EC232C0A2}" presName="parTrans" presStyleLbl="sibTrans2D1" presStyleIdx="0" presStyleCnt="3"/>
      <dgm:spPr/>
      <dgm:t>
        <a:bodyPr/>
        <a:lstStyle/>
        <a:p>
          <a:endParaRPr lang="zh-CN" altLang="en-US"/>
        </a:p>
      </dgm:t>
    </dgm:pt>
    <dgm:pt modelId="{F80CFDF1-009B-4DF5-8533-279C3E41F7B4}" type="pres">
      <dgm:prSet presAssocID="{A62ACF47-A947-42F2-8C4E-484EC232C0A2}" presName="connectorText" presStyleLbl="sibTrans2D1" presStyleIdx="0" presStyleCnt="3"/>
      <dgm:spPr/>
      <dgm:t>
        <a:bodyPr/>
        <a:lstStyle/>
        <a:p>
          <a:endParaRPr lang="zh-CN" altLang="en-US"/>
        </a:p>
      </dgm:t>
    </dgm:pt>
    <dgm:pt modelId="{6AA3A535-21D9-467B-B604-79570813DC33}" type="pres">
      <dgm:prSet presAssocID="{EDE86860-5B00-4730-99C5-3B00FA815D02}" presName="node" presStyleLbl="node1" presStyleIdx="0" presStyleCnt="3">
        <dgm:presLayoutVars>
          <dgm:bulletEnabled val="1"/>
        </dgm:presLayoutVars>
      </dgm:prSet>
      <dgm:spPr/>
      <dgm:t>
        <a:bodyPr/>
        <a:lstStyle/>
        <a:p>
          <a:endParaRPr lang="zh-CN" altLang="en-US"/>
        </a:p>
      </dgm:t>
    </dgm:pt>
    <dgm:pt modelId="{D7519D8D-B2C1-4672-AC5B-0050C702EC0A}" type="pres">
      <dgm:prSet presAssocID="{713316D6-D914-4B6E-8D7B-248B27A25050}" presName="parTrans" presStyleLbl="sibTrans2D1" presStyleIdx="1" presStyleCnt="3"/>
      <dgm:spPr/>
      <dgm:t>
        <a:bodyPr/>
        <a:lstStyle/>
        <a:p>
          <a:endParaRPr lang="zh-CN" altLang="en-US"/>
        </a:p>
      </dgm:t>
    </dgm:pt>
    <dgm:pt modelId="{156A50E0-ACD3-4F26-A557-855A61A22FC4}" type="pres">
      <dgm:prSet presAssocID="{713316D6-D914-4B6E-8D7B-248B27A25050}" presName="connectorText" presStyleLbl="sibTrans2D1" presStyleIdx="1" presStyleCnt="3"/>
      <dgm:spPr/>
      <dgm:t>
        <a:bodyPr/>
        <a:lstStyle/>
        <a:p>
          <a:endParaRPr lang="zh-CN" altLang="en-US"/>
        </a:p>
      </dgm:t>
    </dgm:pt>
    <dgm:pt modelId="{F34CBBA3-5D9A-46DB-BC25-C4C242DB48C3}" type="pres">
      <dgm:prSet presAssocID="{4D0AF5C9-01A2-40BB-88F4-FEADD682D5C1}" presName="node" presStyleLbl="node1" presStyleIdx="1" presStyleCnt="3">
        <dgm:presLayoutVars>
          <dgm:bulletEnabled val="1"/>
        </dgm:presLayoutVars>
      </dgm:prSet>
      <dgm:spPr/>
      <dgm:t>
        <a:bodyPr/>
        <a:lstStyle/>
        <a:p>
          <a:endParaRPr lang="zh-CN" altLang="en-US"/>
        </a:p>
      </dgm:t>
    </dgm:pt>
    <dgm:pt modelId="{BB930100-DEBC-4DF3-AB63-5B5AAE72B443}" type="pres">
      <dgm:prSet presAssocID="{004B2180-762F-4E06-8C87-AF63F36A298A}" presName="parTrans" presStyleLbl="sibTrans2D1" presStyleIdx="2" presStyleCnt="3"/>
      <dgm:spPr/>
      <dgm:t>
        <a:bodyPr/>
        <a:lstStyle/>
        <a:p>
          <a:endParaRPr lang="zh-CN" altLang="en-US"/>
        </a:p>
      </dgm:t>
    </dgm:pt>
    <dgm:pt modelId="{C7E351FB-9294-409E-9B3F-2C77D2C4F74F}" type="pres">
      <dgm:prSet presAssocID="{004B2180-762F-4E06-8C87-AF63F36A298A}" presName="connectorText" presStyleLbl="sibTrans2D1" presStyleIdx="2" presStyleCnt="3"/>
      <dgm:spPr/>
      <dgm:t>
        <a:bodyPr/>
        <a:lstStyle/>
        <a:p>
          <a:endParaRPr lang="zh-CN" altLang="en-US"/>
        </a:p>
      </dgm:t>
    </dgm:pt>
    <dgm:pt modelId="{9028E5C1-0BB8-4400-97D3-CE7CDD013B40}" type="pres">
      <dgm:prSet presAssocID="{7839D98F-39DA-404E-836F-22DC78BA307D}" presName="node" presStyleLbl="node1" presStyleIdx="2" presStyleCnt="3">
        <dgm:presLayoutVars>
          <dgm:bulletEnabled val="1"/>
        </dgm:presLayoutVars>
      </dgm:prSet>
      <dgm:spPr/>
      <dgm:t>
        <a:bodyPr/>
        <a:lstStyle/>
        <a:p>
          <a:endParaRPr lang="zh-CN" altLang="en-US"/>
        </a:p>
      </dgm:t>
    </dgm:pt>
  </dgm:ptLst>
  <dgm:cxnLst>
    <dgm:cxn modelId="{0AB44586-C0E3-49EE-A660-A85CF620A78E}" type="presOf" srcId="{392C297B-F141-4AFF-8146-ACD4044EF5F7}" destId="{126E8E14-8AB4-49E7-9E0D-7F9E43FEEAB9}" srcOrd="0" destOrd="0" presId="urn:microsoft.com/office/officeart/2005/8/layout/radial5"/>
    <dgm:cxn modelId="{D776F942-09C7-4E83-ABCB-CC98C277ADEA}" type="presOf" srcId="{4D0AF5C9-01A2-40BB-88F4-FEADD682D5C1}" destId="{F34CBBA3-5D9A-46DB-BC25-C4C242DB48C3}" srcOrd="0" destOrd="0" presId="urn:microsoft.com/office/officeart/2005/8/layout/radial5"/>
    <dgm:cxn modelId="{FE2B87FD-954E-44D0-BC40-DA0143599888}" type="presOf" srcId="{A62ACF47-A947-42F2-8C4E-484EC232C0A2}" destId="{F80CFDF1-009B-4DF5-8533-279C3E41F7B4}" srcOrd="1" destOrd="0" presId="urn:microsoft.com/office/officeart/2005/8/layout/radial5"/>
    <dgm:cxn modelId="{B2172FFB-88D5-4565-8440-A83C69B2B17D}" srcId="{3B08951D-F146-4F7E-9B04-CCA7AFF9FC77}" destId="{4D0AF5C9-01A2-40BB-88F4-FEADD682D5C1}" srcOrd="1" destOrd="0" parTransId="{713316D6-D914-4B6E-8D7B-248B27A25050}" sibTransId="{343AB541-9C3F-4B79-AC13-DE65519C5A91}"/>
    <dgm:cxn modelId="{617AAB01-324B-4532-BE2F-ECBCEC59485B}" type="presOf" srcId="{A62ACF47-A947-42F2-8C4E-484EC232C0A2}" destId="{9CB9BC16-F74D-4144-90C7-E86AD0F522D8}" srcOrd="0" destOrd="0" presId="urn:microsoft.com/office/officeart/2005/8/layout/radial5"/>
    <dgm:cxn modelId="{A4677ED6-7ADE-45F7-A585-FD79EA415BA6}" type="presOf" srcId="{7839D98F-39DA-404E-836F-22DC78BA307D}" destId="{9028E5C1-0BB8-4400-97D3-CE7CDD013B40}" srcOrd="0" destOrd="0" presId="urn:microsoft.com/office/officeart/2005/8/layout/radial5"/>
    <dgm:cxn modelId="{0ABD65EC-6837-4948-9040-3A27CAC17AB6}" type="presOf" srcId="{004B2180-762F-4E06-8C87-AF63F36A298A}" destId="{BB930100-DEBC-4DF3-AB63-5B5AAE72B443}" srcOrd="0" destOrd="0" presId="urn:microsoft.com/office/officeart/2005/8/layout/radial5"/>
    <dgm:cxn modelId="{DC4592E8-18C4-451C-8F91-44D3BA4D2A39}" type="presOf" srcId="{004B2180-762F-4E06-8C87-AF63F36A298A}" destId="{C7E351FB-9294-409E-9B3F-2C77D2C4F74F}" srcOrd="1" destOrd="0" presId="urn:microsoft.com/office/officeart/2005/8/layout/radial5"/>
    <dgm:cxn modelId="{E5CD3039-4D89-4247-9C54-B05A932BE39B}" type="presOf" srcId="{EDE86860-5B00-4730-99C5-3B00FA815D02}" destId="{6AA3A535-21D9-467B-B604-79570813DC33}" srcOrd="0" destOrd="0" presId="urn:microsoft.com/office/officeart/2005/8/layout/radial5"/>
    <dgm:cxn modelId="{E31BF55F-F7AE-4874-B68B-396BBA6E872B}" type="presOf" srcId="{713316D6-D914-4B6E-8D7B-248B27A25050}" destId="{D7519D8D-B2C1-4672-AC5B-0050C702EC0A}" srcOrd="0" destOrd="0" presId="urn:microsoft.com/office/officeart/2005/8/layout/radial5"/>
    <dgm:cxn modelId="{D1A35D1E-7F53-4396-B8B3-CA02798F5E31}" srcId="{3B08951D-F146-4F7E-9B04-CCA7AFF9FC77}" destId="{7839D98F-39DA-404E-836F-22DC78BA307D}" srcOrd="2" destOrd="0" parTransId="{004B2180-762F-4E06-8C87-AF63F36A298A}" sibTransId="{32607B26-7E80-4E05-BBC8-E68E709354F0}"/>
    <dgm:cxn modelId="{B638D366-BBF7-439A-8295-FF6C3724E22B}" type="presOf" srcId="{3B08951D-F146-4F7E-9B04-CCA7AFF9FC77}" destId="{C38A89A9-20EE-4AB6-AB23-62580816FCB2}" srcOrd="0" destOrd="0" presId="urn:microsoft.com/office/officeart/2005/8/layout/radial5"/>
    <dgm:cxn modelId="{A235F511-3CCD-4C80-B7E0-B9163F3BDE45}" type="presOf" srcId="{713316D6-D914-4B6E-8D7B-248B27A25050}" destId="{156A50E0-ACD3-4F26-A557-855A61A22FC4}" srcOrd="1" destOrd="0" presId="urn:microsoft.com/office/officeart/2005/8/layout/radial5"/>
    <dgm:cxn modelId="{ABCD5FA0-9015-498B-AEAA-055A1ED35DFE}" srcId="{3B08951D-F146-4F7E-9B04-CCA7AFF9FC77}" destId="{EDE86860-5B00-4730-99C5-3B00FA815D02}" srcOrd="0" destOrd="0" parTransId="{A62ACF47-A947-42F2-8C4E-484EC232C0A2}" sibTransId="{E76E86A9-E69F-428D-A130-56616F695A8F}"/>
    <dgm:cxn modelId="{DC4B0762-9162-4D8A-B8D0-219BF598190C}" srcId="{392C297B-F141-4AFF-8146-ACD4044EF5F7}" destId="{3B08951D-F146-4F7E-9B04-CCA7AFF9FC77}" srcOrd="0" destOrd="0" parTransId="{AB9B668F-81F3-4C76-A1D1-F326742C5D6F}" sibTransId="{4C24862C-A2B9-4756-AB9C-A2827B126C39}"/>
    <dgm:cxn modelId="{3DB858AD-2958-4327-AF3E-268BE29FE894}" type="presParOf" srcId="{126E8E14-8AB4-49E7-9E0D-7F9E43FEEAB9}" destId="{C38A89A9-20EE-4AB6-AB23-62580816FCB2}" srcOrd="0" destOrd="0" presId="urn:microsoft.com/office/officeart/2005/8/layout/radial5"/>
    <dgm:cxn modelId="{EEF3975B-A73C-4D49-AD2B-4E046BF78809}" type="presParOf" srcId="{126E8E14-8AB4-49E7-9E0D-7F9E43FEEAB9}" destId="{9CB9BC16-F74D-4144-90C7-E86AD0F522D8}" srcOrd="1" destOrd="0" presId="urn:microsoft.com/office/officeart/2005/8/layout/radial5"/>
    <dgm:cxn modelId="{E5CAFA1E-51A8-4B58-8964-2992E57EE3B9}" type="presParOf" srcId="{9CB9BC16-F74D-4144-90C7-E86AD0F522D8}" destId="{F80CFDF1-009B-4DF5-8533-279C3E41F7B4}" srcOrd="0" destOrd="0" presId="urn:microsoft.com/office/officeart/2005/8/layout/radial5"/>
    <dgm:cxn modelId="{CC8F6F04-AD5D-4131-9A76-841DF4175D6E}" type="presParOf" srcId="{126E8E14-8AB4-49E7-9E0D-7F9E43FEEAB9}" destId="{6AA3A535-21D9-467B-B604-79570813DC33}" srcOrd="2" destOrd="0" presId="urn:microsoft.com/office/officeart/2005/8/layout/radial5"/>
    <dgm:cxn modelId="{16CBD474-307F-461B-AC93-D401C1EF4AEE}" type="presParOf" srcId="{126E8E14-8AB4-49E7-9E0D-7F9E43FEEAB9}" destId="{D7519D8D-B2C1-4672-AC5B-0050C702EC0A}" srcOrd="3" destOrd="0" presId="urn:microsoft.com/office/officeart/2005/8/layout/radial5"/>
    <dgm:cxn modelId="{B59C7FD6-DBDB-4905-81FA-EC45981FBC01}" type="presParOf" srcId="{D7519D8D-B2C1-4672-AC5B-0050C702EC0A}" destId="{156A50E0-ACD3-4F26-A557-855A61A22FC4}" srcOrd="0" destOrd="0" presId="urn:microsoft.com/office/officeart/2005/8/layout/radial5"/>
    <dgm:cxn modelId="{AAED0ED0-8C5B-4395-8CB2-3F56A3D0C899}" type="presParOf" srcId="{126E8E14-8AB4-49E7-9E0D-7F9E43FEEAB9}" destId="{F34CBBA3-5D9A-46DB-BC25-C4C242DB48C3}" srcOrd="4" destOrd="0" presId="urn:microsoft.com/office/officeart/2005/8/layout/radial5"/>
    <dgm:cxn modelId="{144D0DCC-79DD-4B33-8948-9B5D63E2D459}" type="presParOf" srcId="{126E8E14-8AB4-49E7-9E0D-7F9E43FEEAB9}" destId="{BB930100-DEBC-4DF3-AB63-5B5AAE72B443}" srcOrd="5" destOrd="0" presId="urn:microsoft.com/office/officeart/2005/8/layout/radial5"/>
    <dgm:cxn modelId="{6456B004-583E-4C6D-A54E-852197AAED45}" type="presParOf" srcId="{BB930100-DEBC-4DF3-AB63-5B5AAE72B443}" destId="{C7E351FB-9294-409E-9B3F-2C77D2C4F74F}" srcOrd="0" destOrd="0" presId="urn:microsoft.com/office/officeart/2005/8/layout/radial5"/>
    <dgm:cxn modelId="{1D481D32-F165-45EA-9F7E-0132355190F1}" type="presParOf" srcId="{126E8E14-8AB4-49E7-9E0D-7F9E43FEEAB9}" destId="{9028E5C1-0BB8-4400-97D3-CE7CDD013B40}" srcOrd="6"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26936F8-5ECC-4313-A3EC-7044A1BA7EA9}" type="doc">
      <dgm:prSet loTypeId="urn:microsoft.com/office/officeart/2009/3/layout/PhasedProcess" loCatId="process" qsTypeId="urn:microsoft.com/office/officeart/2005/8/quickstyle/3d1" qsCatId="3D" csTypeId="urn:microsoft.com/office/officeart/2005/8/colors/colorful5" csCatId="colorful" phldr="1"/>
      <dgm:spPr/>
      <dgm:t>
        <a:bodyPr/>
        <a:lstStyle/>
        <a:p>
          <a:endParaRPr lang="zh-CN" altLang="en-US"/>
        </a:p>
      </dgm:t>
    </dgm:pt>
    <dgm:pt modelId="{A30A6158-9886-4AA2-85C0-024A32722CDB}">
      <dgm:prSet/>
      <dgm:spPr/>
      <dgm:t>
        <a:bodyPr/>
        <a:lstStyle/>
        <a:p>
          <a:pPr rtl="0"/>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人工智能</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ABE5273-AF38-4F34-97AB-A096183C4179}" type="parTrans" cxnId="{B9838A73-F86F-4943-AABC-CDBB7305D727}">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45D50FC-5716-403C-BB5C-4EC85E906AF2}" type="sibTrans" cxnId="{B9838A73-F86F-4943-AABC-CDBB7305D727}">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4445195-63E8-4E52-9C51-C3E1FB8078D6}">
      <dgm:prSet/>
      <dgm:spPr/>
      <dgm:t>
        <a:bodyPr/>
        <a:lstStyle/>
        <a:p>
          <a:pPr rtl="0"/>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人工</a:t>
          </a:r>
          <a:endParaRPr lang="en-US" alt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rtl="0"/>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智能</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ED64455-86B7-4D06-B1C8-E65E9D142CEC}" type="parTrans" cxnId="{E00F0606-8975-4770-9CA9-01376480B6EF}">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9F0BECAD-0D1F-4F71-9577-C6BE87060162}" type="sibTrans" cxnId="{E00F0606-8975-4770-9CA9-01376480B6EF}">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1698798F-4DCD-4B0A-B594-EAF87634872F}">
      <dgm:prSet/>
      <dgm:spPr/>
      <dgm:t>
        <a:bodyPr/>
        <a:lstStyle/>
        <a:p>
          <a:pPr rtl="0"/>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大数据</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DFA0145-13E0-4F50-9CBF-4D98CA75C53B}" type="parTrans" cxnId="{B45AC40A-52B5-4DE4-8339-CFF34A55BC95}">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3FDB26E2-9B6D-466E-93EE-59DCBEE2CB33}" type="sibTrans" cxnId="{B45AC40A-52B5-4DE4-8339-CFF34A55BC95}">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77C8BC1-3266-4E57-84F8-B6F08186FA38}" type="pres">
      <dgm:prSet presAssocID="{826936F8-5ECC-4313-A3EC-7044A1BA7EA9}" presName="Name0" presStyleCnt="0">
        <dgm:presLayoutVars>
          <dgm:chMax val="3"/>
          <dgm:chPref val="3"/>
          <dgm:bulletEnabled val="1"/>
          <dgm:dir/>
          <dgm:animLvl val="lvl"/>
        </dgm:presLayoutVars>
      </dgm:prSet>
      <dgm:spPr/>
      <dgm:t>
        <a:bodyPr/>
        <a:lstStyle/>
        <a:p>
          <a:endParaRPr lang="zh-CN" altLang="en-US"/>
        </a:p>
      </dgm:t>
    </dgm:pt>
    <dgm:pt modelId="{DB7D6895-3ED2-4B82-A9D2-7499786B3F8F}" type="pres">
      <dgm:prSet presAssocID="{826936F8-5ECC-4313-A3EC-7044A1BA7EA9}" presName="middleComposite" presStyleCnt="0"/>
      <dgm:spPr/>
    </dgm:pt>
    <dgm:pt modelId="{35C5F22B-E524-4FA2-A745-F77DC3A445A1}" type="pres">
      <dgm:prSet presAssocID="{826936F8-5ECC-4313-A3EC-7044A1BA7EA9}" presName="leftComposite" presStyleCnt="0"/>
      <dgm:spPr/>
    </dgm:pt>
    <dgm:pt modelId="{D63C8EA8-CDD1-4AAD-A38C-A78418D46A3B}" type="pres">
      <dgm:prSet presAssocID="{D4445195-63E8-4E52-9C51-C3E1FB8078D6}" presName="childText1_1" presStyleLbl="vennNode1" presStyleIdx="0" presStyleCnt="5">
        <dgm:presLayoutVars>
          <dgm:chMax val="0"/>
          <dgm:chPref val="0"/>
        </dgm:presLayoutVars>
      </dgm:prSet>
      <dgm:spPr/>
      <dgm:t>
        <a:bodyPr/>
        <a:lstStyle/>
        <a:p>
          <a:endParaRPr lang="zh-CN" altLang="en-US"/>
        </a:p>
      </dgm:t>
    </dgm:pt>
    <dgm:pt modelId="{7D5D3B78-E4F0-4FD2-B8B7-6F93747E1568}" type="pres">
      <dgm:prSet presAssocID="{D4445195-63E8-4E52-9C51-C3E1FB8078D6}" presName="ellipse1" presStyleLbl="vennNode1" presStyleIdx="1" presStyleCnt="5"/>
      <dgm:spPr/>
    </dgm:pt>
    <dgm:pt modelId="{244DC3C1-B65F-4CDC-A2D8-E9BCF477340D}" type="pres">
      <dgm:prSet presAssocID="{D4445195-63E8-4E52-9C51-C3E1FB8078D6}" presName="ellipse2" presStyleLbl="vennNode1" presStyleIdx="2" presStyleCnt="5"/>
      <dgm:spPr/>
    </dgm:pt>
    <dgm:pt modelId="{35EBCAAE-F8B0-49E8-889E-1DA992A37DC9}" type="pres">
      <dgm:prSet presAssocID="{1698798F-4DCD-4B0A-B594-EAF87634872F}" presName="childText1_2" presStyleLbl="vennNode1" presStyleIdx="3" presStyleCnt="5" custLinFactNeighborX="-57744" custLinFactNeighborY="27581">
        <dgm:presLayoutVars>
          <dgm:chMax val="0"/>
          <dgm:chPref val="0"/>
        </dgm:presLayoutVars>
      </dgm:prSet>
      <dgm:spPr/>
      <dgm:t>
        <a:bodyPr/>
        <a:lstStyle/>
        <a:p>
          <a:endParaRPr lang="zh-CN" altLang="en-US"/>
        </a:p>
      </dgm:t>
    </dgm:pt>
    <dgm:pt modelId="{390D2525-7995-4765-A7A0-9B1826223128}" type="pres">
      <dgm:prSet presAssocID="{1698798F-4DCD-4B0A-B594-EAF87634872F}" presName="ellipse3" presStyleLbl="vennNode1" presStyleIdx="4" presStyleCnt="5" custLinFactX="100000" custLinFactNeighborX="108881" custLinFactNeighborY="-29190"/>
      <dgm:spPr/>
    </dgm:pt>
    <dgm:pt modelId="{7E3C19CC-9385-4731-82FE-F412DF10EDD7}" type="pres">
      <dgm:prSet presAssocID="{826936F8-5ECC-4313-A3EC-7044A1BA7EA9}" presName="parentText1" presStyleLbl="revTx" presStyleIdx="0" presStyleCnt="1" custLinFactNeighborX="-697" custLinFactNeighborY="80956">
        <dgm:presLayoutVars>
          <dgm:chMax val="4"/>
          <dgm:chPref val="3"/>
          <dgm:bulletEnabled val="1"/>
        </dgm:presLayoutVars>
      </dgm:prSet>
      <dgm:spPr/>
      <dgm:t>
        <a:bodyPr/>
        <a:lstStyle/>
        <a:p>
          <a:endParaRPr lang="zh-CN" altLang="en-US"/>
        </a:p>
      </dgm:t>
    </dgm:pt>
  </dgm:ptLst>
  <dgm:cxnLst>
    <dgm:cxn modelId="{E725D598-E708-4751-A36C-CBA2A2C27554}" type="presOf" srcId="{A30A6158-9886-4AA2-85C0-024A32722CDB}" destId="{7E3C19CC-9385-4731-82FE-F412DF10EDD7}" srcOrd="0" destOrd="0" presId="urn:microsoft.com/office/officeart/2009/3/layout/PhasedProcess"/>
    <dgm:cxn modelId="{B9838A73-F86F-4943-AABC-CDBB7305D727}" srcId="{826936F8-5ECC-4313-A3EC-7044A1BA7EA9}" destId="{A30A6158-9886-4AA2-85C0-024A32722CDB}" srcOrd="0" destOrd="0" parTransId="{AABE5273-AF38-4F34-97AB-A096183C4179}" sibTransId="{545D50FC-5716-403C-BB5C-4EC85E906AF2}"/>
    <dgm:cxn modelId="{B45AC40A-52B5-4DE4-8339-CFF34A55BC95}" srcId="{A30A6158-9886-4AA2-85C0-024A32722CDB}" destId="{1698798F-4DCD-4B0A-B594-EAF87634872F}" srcOrd="1" destOrd="0" parTransId="{FDFA0145-13E0-4F50-9CBF-4D98CA75C53B}" sibTransId="{3FDB26E2-9B6D-466E-93EE-59DCBEE2CB33}"/>
    <dgm:cxn modelId="{4C81B78C-AFD0-4703-B616-9EA19728EC04}" type="presOf" srcId="{826936F8-5ECC-4313-A3EC-7044A1BA7EA9}" destId="{577C8BC1-3266-4E57-84F8-B6F08186FA38}" srcOrd="0" destOrd="0" presId="urn:microsoft.com/office/officeart/2009/3/layout/PhasedProcess"/>
    <dgm:cxn modelId="{C26A7675-617D-4C63-9108-621AEE317994}" type="presOf" srcId="{1698798F-4DCD-4B0A-B594-EAF87634872F}" destId="{35EBCAAE-F8B0-49E8-889E-1DA992A37DC9}" srcOrd="0" destOrd="0" presId="urn:microsoft.com/office/officeart/2009/3/layout/PhasedProcess"/>
    <dgm:cxn modelId="{1EDA93BC-5673-4D52-B81C-00EEDD82C8B8}" type="presOf" srcId="{D4445195-63E8-4E52-9C51-C3E1FB8078D6}" destId="{D63C8EA8-CDD1-4AAD-A38C-A78418D46A3B}" srcOrd="0" destOrd="0" presId="urn:microsoft.com/office/officeart/2009/3/layout/PhasedProcess"/>
    <dgm:cxn modelId="{E00F0606-8975-4770-9CA9-01376480B6EF}" srcId="{A30A6158-9886-4AA2-85C0-024A32722CDB}" destId="{D4445195-63E8-4E52-9C51-C3E1FB8078D6}" srcOrd="0" destOrd="0" parTransId="{BED64455-86B7-4D06-B1C8-E65E9D142CEC}" sibTransId="{9F0BECAD-0D1F-4F71-9577-C6BE87060162}"/>
    <dgm:cxn modelId="{E70DDB37-23CD-466F-9A51-FEF37A8347EC}" type="presParOf" srcId="{577C8BC1-3266-4E57-84F8-B6F08186FA38}" destId="{DB7D6895-3ED2-4B82-A9D2-7499786B3F8F}" srcOrd="0" destOrd="0" presId="urn:microsoft.com/office/officeart/2009/3/layout/PhasedProcess"/>
    <dgm:cxn modelId="{45AB4BFC-42F1-4A50-96EB-388FF8D115E1}" type="presParOf" srcId="{577C8BC1-3266-4E57-84F8-B6F08186FA38}" destId="{35C5F22B-E524-4FA2-A745-F77DC3A445A1}" srcOrd="1" destOrd="0" presId="urn:microsoft.com/office/officeart/2009/3/layout/PhasedProcess"/>
    <dgm:cxn modelId="{073E48AF-95F7-410A-9FD9-BE31AA583B0C}" type="presParOf" srcId="{35C5F22B-E524-4FA2-A745-F77DC3A445A1}" destId="{D63C8EA8-CDD1-4AAD-A38C-A78418D46A3B}" srcOrd="0" destOrd="0" presId="urn:microsoft.com/office/officeart/2009/3/layout/PhasedProcess"/>
    <dgm:cxn modelId="{94C87E23-1331-4613-B70D-65743A4058D3}" type="presParOf" srcId="{35C5F22B-E524-4FA2-A745-F77DC3A445A1}" destId="{7D5D3B78-E4F0-4FD2-B8B7-6F93747E1568}" srcOrd="1" destOrd="0" presId="urn:microsoft.com/office/officeart/2009/3/layout/PhasedProcess"/>
    <dgm:cxn modelId="{F8668105-912D-4673-916F-5E8D8E47CC74}" type="presParOf" srcId="{35C5F22B-E524-4FA2-A745-F77DC3A445A1}" destId="{244DC3C1-B65F-4CDC-A2D8-E9BCF477340D}" srcOrd="2" destOrd="0" presId="urn:microsoft.com/office/officeart/2009/3/layout/PhasedProcess"/>
    <dgm:cxn modelId="{BA26D472-12F0-43D3-9F6B-279A47D2F8A5}" type="presParOf" srcId="{35C5F22B-E524-4FA2-A745-F77DC3A445A1}" destId="{35EBCAAE-F8B0-49E8-889E-1DA992A37DC9}" srcOrd="3" destOrd="0" presId="urn:microsoft.com/office/officeart/2009/3/layout/PhasedProcess"/>
    <dgm:cxn modelId="{45092590-CC9B-4341-92C7-5F4F0C416B10}" type="presParOf" srcId="{35C5F22B-E524-4FA2-A745-F77DC3A445A1}" destId="{390D2525-7995-4765-A7A0-9B1826223128}" srcOrd="4" destOrd="0" presId="urn:microsoft.com/office/officeart/2009/3/layout/PhasedProcess"/>
    <dgm:cxn modelId="{0F77E8A8-3E3B-42E7-BB0B-E6EA218473ED}" type="presParOf" srcId="{577C8BC1-3266-4E57-84F8-B6F08186FA38}" destId="{7E3C19CC-9385-4731-82FE-F412DF10EDD7}" srcOrd="2" destOrd="0" presId="urn:microsoft.com/office/officeart/2009/3/layout/PhasedProcess"/>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C5179C5E-5763-453B-9F0A-DEADEF506EB0}" type="doc">
      <dgm:prSet loTypeId="urn:microsoft.com/office/officeart/2005/8/layout/orgChart1" loCatId="hierarchy" qsTypeId="urn:microsoft.com/office/officeart/2005/8/quickstyle/simple5" qsCatId="simple" csTypeId="urn:microsoft.com/office/officeart/2005/8/colors/colorful1#2" csCatId="colorful" phldr="1"/>
      <dgm:spPr/>
      <dgm:t>
        <a:bodyPr/>
        <a:lstStyle/>
        <a:p>
          <a:endParaRPr lang="zh-CN" altLang="en-US"/>
        </a:p>
      </dgm:t>
    </dgm:pt>
    <dgm:pt modelId="{6FCEA03F-8197-4664-A63F-36BF9208E86F}">
      <dgm:prSet/>
      <dgm:spPr/>
      <dgm:t>
        <a:bodyPr/>
        <a:lstStyle/>
        <a:p>
          <a:pPr rtl="0"/>
          <a:r>
            <a:rPr lang="zh-CN" dirty="0">
              <a:latin typeface="微软雅黑" panose="020B0503020204020204" pitchFamily="34" charset="-122"/>
              <a:ea typeface="微软雅黑" panose="020B0503020204020204" pitchFamily="34" charset="-122"/>
            </a:rPr>
            <a:t>可提供的城市运营服务</a:t>
          </a:r>
        </a:p>
      </dgm:t>
    </dgm:pt>
    <dgm:pt modelId="{EDFF14A7-0E4F-419E-AB06-2A955B87F518}" type="parTrans" cxnId="{FB128480-BB10-41A4-8E45-287A8FC34D26}">
      <dgm:prSet/>
      <dgm:spPr/>
      <dgm:t>
        <a:bodyPr/>
        <a:lstStyle/>
        <a:p>
          <a:endParaRPr lang="zh-CN" altLang="en-US">
            <a:latin typeface="微软雅黑" panose="020B0503020204020204" pitchFamily="34" charset="-122"/>
            <a:ea typeface="微软雅黑" panose="020B0503020204020204" pitchFamily="34" charset="-122"/>
          </a:endParaRPr>
        </a:p>
      </dgm:t>
    </dgm:pt>
    <dgm:pt modelId="{88F9E51D-FCEC-4E57-805E-135FD7F3D31A}" type="sibTrans" cxnId="{FB128480-BB10-41A4-8E45-287A8FC34D26}">
      <dgm:prSet/>
      <dgm:spPr/>
      <dgm:t>
        <a:bodyPr/>
        <a:lstStyle/>
        <a:p>
          <a:endParaRPr lang="zh-CN" altLang="en-US">
            <a:latin typeface="微软雅黑" panose="020B0503020204020204" pitchFamily="34" charset="-122"/>
            <a:ea typeface="微软雅黑" panose="020B0503020204020204" pitchFamily="34" charset="-122"/>
          </a:endParaRPr>
        </a:p>
      </dgm:t>
    </dgm:pt>
    <dgm:pt modelId="{B1316DFF-9EB8-4F8B-B41D-AB8E5B31A0CA}">
      <dgm:prSet/>
      <dgm:spPr/>
      <dgm:t>
        <a:bodyPr/>
        <a:lstStyle/>
        <a:p>
          <a:pPr rtl="0"/>
          <a:r>
            <a:rPr lang="zh-CN" dirty="0">
              <a:latin typeface="微软雅黑" panose="020B0503020204020204" pitchFamily="34" charset="-122"/>
              <a:ea typeface="微软雅黑" panose="020B0503020204020204" pitchFamily="34" charset="-122"/>
            </a:rPr>
            <a:t>低空空域监管</a:t>
          </a:r>
        </a:p>
      </dgm:t>
    </dgm:pt>
    <dgm:pt modelId="{1FD6C62D-9021-4F7A-9A80-8276B71AAA56}" type="parTrans" cxnId="{B8F89E7B-BC1D-4121-A076-CEA6A13E0256}">
      <dgm:prSet/>
      <dgm:spPr/>
      <dgm:t>
        <a:bodyPr/>
        <a:lstStyle/>
        <a:p>
          <a:endParaRPr lang="zh-CN" altLang="en-US">
            <a:latin typeface="微软雅黑" panose="020B0503020204020204" pitchFamily="34" charset="-122"/>
            <a:ea typeface="微软雅黑" panose="020B0503020204020204" pitchFamily="34" charset="-122"/>
          </a:endParaRPr>
        </a:p>
      </dgm:t>
    </dgm:pt>
    <dgm:pt modelId="{C49393E4-5B1C-4EFA-BDD8-D3CD204B11F1}" type="sibTrans" cxnId="{B8F89E7B-BC1D-4121-A076-CEA6A13E0256}">
      <dgm:prSet/>
      <dgm:spPr/>
      <dgm:t>
        <a:bodyPr/>
        <a:lstStyle/>
        <a:p>
          <a:endParaRPr lang="zh-CN" altLang="en-US">
            <a:latin typeface="微软雅黑" panose="020B0503020204020204" pitchFamily="34" charset="-122"/>
            <a:ea typeface="微软雅黑" panose="020B0503020204020204" pitchFamily="34" charset="-122"/>
          </a:endParaRPr>
        </a:p>
      </dgm:t>
    </dgm:pt>
    <dgm:pt modelId="{85DEDF66-7026-4BF2-995D-4B016227379C}">
      <dgm:prSet/>
      <dgm:spPr/>
      <dgm:t>
        <a:bodyPr/>
        <a:lstStyle/>
        <a:p>
          <a:pPr rtl="0"/>
          <a:r>
            <a:rPr lang="zh-CN" dirty="0">
              <a:latin typeface="微软雅黑" panose="020B0503020204020204" pitchFamily="34" charset="-122"/>
              <a:ea typeface="微软雅黑" panose="020B0503020204020204" pitchFamily="34" charset="-122"/>
            </a:rPr>
            <a:t>航路辅助规划</a:t>
          </a:r>
        </a:p>
      </dgm:t>
    </dgm:pt>
    <dgm:pt modelId="{29E9AA0A-5148-488D-BF62-142FE5F22F62}" type="parTrans" cxnId="{51FBC198-C135-4961-8201-0D4193E7AEB5}">
      <dgm:prSet/>
      <dgm:spPr/>
      <dgm:t>
        <a:bodyPr/>
        <a:lstStyle/>
        <a:p>
          <a:endParaRPr lang="zh-CN" altLang="en-US">
            <a:latin typeface="微软雅黑" panose="020B0503020204020204" pitchFamily="34" charset="-122"/>
            <a:ea typeface="微软雅黑" panose="020B0503020204020204" pitchFamily="34" charset="-122"/>
          </a:endParaRPr>
        </a:p>
      </dgm:t>
    </dgm:pt>
    <dgm:pt modelId="{1B6D0E76-0B2A-4D7A-8192-B93EDA7DEA7E}" type="sibTrans" cxnId="{51FBC198-C135-4961-8201-0D4193E7AEB5}">
      <dgm:prSet/>
      <dgm:spPr/>
      <dgm:t>
        <a:bodyPr/>
        <a:lstStyle/>
        <a:p>
          <a:endParaRPr lang="zh-CN" altLang="en-US">
            <a:latin typeface="微软雅黑" panose="020B0503020204020204" pitchFamily="34" charset="-122"/>
            <a:ea typeface="微软雅黑" panose="020B0503020204020204" pitchFamily="34" charset="-122"/>
          </a:endParaRPr>
        </a:p>
      </dgm:t>
    </dgm:pt>
    <dgm:pt modelId="{2BB3E750-C6CF-47B2-8979-B2D719FEA6C5}">
      <dgm:prSet/>
      <dgm:spPr/>
      <dgm:t>
        <a:bodyPr/>
        <a:lstStyle/>
        <a:p>
          <a:pPr rtl="0"/>
          <a:r>
            <a:rPr lang="zh-CN">
              <a:latin typeface="微软雅黑" panose="020B0503020204020204" pitchFamily="34" charset="-122"/>
              <a:ea typeface="微软雅黑" panose="020B0503020204020204" pitchFamily="34" charset="-122"/>
            </a:rPr>
            <a:t>飞行器</a:t>
          </a:r>
        </a:p>
      </dgm:t>
    </dgm:pt>
    <dgm:pt modelId="{EE933AD5-EBD5-4D4B-95FA-511F145E582D}" type="parTrans" cxnId="{AEFD783C-DB56-401C-9EE0-1BAABF6A4846}">
      <dgm:prSet/>
      <dgm:spPr/>
      <dgm:t>
        <a:bodyPr/>
        <a:lstStyle/>
        <a:p>
          <a:endParaRPr lang="zh-CN" altLang="en-US">
            <a:latin typeface="微软雅黑" panose="020B0503020204020204" pitchFamily="34" charset="-122"/>
            <a:ea typeface="微软雅黑" panose="020B0503020204020204" pitchFamily="34" charset="-122"/>
          </a:endParaRPr>
        </a:p>
      </dgm:t>
    </dgm:pt>
    <dgm:pt modelId="{FB124716-97E7-41F9-A5ED-3648AAADB76C}" type="sibTrans" cxnId="{AEFD783C-DB56-401C-9EE0-1BAABF6A4846}">
      <dgm:prSet/>
      <dgm:spPr/>
      <dgm:t>
        <a:bodyPr/>
        <a:lstStyle/>
        <a:p>
          <a:endParaRPr lang="zh-CN" altLang="en-US">
            <a:latin typeface="微软雅黑" panose="020B0503020204020204" pitchFamily="34" charset="-122"/>
            <a:ea typeface="微软雅黑" panose="020B0503020204020204" pitchFamily="34" charset="-122"/>
          </a:endParaRPr>
        </a:p>
      </dgm:t>
    </dgm:pt>
    <dgm:pt modelId="{22F9FB28-BA65-4EC8-A702-B358A2020C3C}">
      <dgm:prSet/>
      <dgm:spPr/>
      <dgm:t>
        <a:bodyPr/>
        <a:lstStyle/>
        <a:p>
          <a:pPr rtl="0"/>
          <a:r>
            <a:rPr lang="zh-CN" dirty="0">
              <a:latin typeface="微软雅黑" panose="020B0503020204020204" pitchFamily="34" charset="-122"/>
              <a:ea typeface="微软雅黑" panose="020B0503020204020204" pitchFamily="34" charset="-122"/>
            </a:rPr>
            <a:t>飞手管理</a:t>
          </a:r>
          <a:r>
            <a:rPr lang="en-US" altLang="zh-CN" dirty="0">
              <a:latin typeface="微软雅黑" panose="020B0503020204020204" pitchFamily="34" charset="-122"/>
              <a:ea typeface="微软雅黑" panose="020B0503020204020204" pitchFamily="34" charset="-122"/>
            </a:rPr>
            <a:t>…</a:t>
          </a:r>
          <a:endParaRPr lang="zh-CN" dirty="0">
            <a:latin typeface="微软雅黑" panose="020B0503020204020204" pitchFamily="34" charset="-122"/>
            <a:ea typeface="微软雅黑" panose="020B0503020204020204" pitchFamily="34" charset="-122"/>
          </a:endParaRPr>
        </a:p>
      </dgm:t>
    </dgm:pt>
    <dgm:pt modelId="{CFD10975-BC75-4AF5-B044-21068B6056E2}" type="parTrans" cxnId="{240C7D28-1DAB-4173-856C-9D8142456B66}">
      <dgm:prSet/>
      <dgm:spPr/>
      <dgm:t>
        <a:bodyPr/>
        <a:lstStyle/>
        <a:p>
          <a:endParaRPr lang="zh-CN" altLang="en-US">
            <a:latin typeface="微软雅黑" panose="020B0503020204020204" pitchFamily="34" charset="-122"/>
            <a:ea typeface="微软雅黑" panose="020B0503020204020204" pitchFamily="34" charset="-122"/>
          </a:endParaRPr>
        </a:p>
      </dgm:t>
    </dgm:pt>
    <dgm:pt modelId="{02219579-5F4C-4D11-9255-FDAB9499B6BB}" type="sibTrans" cxnId="{240C7D28-1DAB-4173-856C-9D8142456B66}">
      <dgm:prSet/>
      <dgm:spPr/>
      <dgm:t>
        <a:bodyPr/>
        <a:lstStyle/>
        <a:p>
          <a:endParaRPr lang="zh-CN" altLang="en-US">
            <a:latin typeface="微软雅黑" panose="020B0503020204020204" pitchFamily="34" charset="-122"/>
            <a:ea typeface="微软雅黑" panose="020B0503020204020204" pitchFamily="34" charset="-122"/>
          </a:endParaRPr>
        </a:p>
      </dgm:t>
    </dgm:pt>
    <dgm:pt modelId="{3CA2DED4-FD5D-4C83-B5E0-538B1CFA0080}" type="pres">
      <dgm:prSet presAssocID="{C5179C5E-5763-453B-9F0A-DEADEF506EB0}" presName="hierChild1" presStyleCnt="0">
        <dgm:presLayoutVars>
          <dgm:orgChart val="1"/>
          <dgm:chPref val="1"/>
          <dgm:dir/>
          <dgm:animOne val="branch"/>
          <dgm:animLvl val="lvl"/>
          <dgm:resizeHandles/>
        </dgm:presLayoutVars>
      </dgm:prSet>
      <dgm:spPr/>
      <dgm:t>
        <a:bodyPr/>
        <a:lstStyle/>
        <a:p>
          <a:endParaRPr lang="zh-CN" altLang="en-US"/>
        </a:p>
      </dgm:t>
    </dgm:pt>
    <dgm:pt modelId="{99FADD46-77D5-4FAB-91B2-43DC699DE9FE}" type="pres">
      <dgm:prSet presAssocID="{6FCEA03F-8197-4664-A63F-36BF9208E86F}" presName="hierRoot1" presStyleCnt="0">
        <dgm:presLayoutVars>
          <dgm:hierBranch val="init"/>
        </dgm:presLayoutVars>
      </dgm:prSet>
      <dgm:spPr/>
      <dgm:t>
        <a:bodyPr/>
        <a:lstStyle/>
        <a:p>
          <a:endParaRPr lang="zh-CN" altLang="en-US"/>
        </a:p>
      </dgm:t>
    </dgm:pt>
    <dgm:pt modelId="{9CA1B967-5F5C-4084-AF7D-996EC05AAEF6}" type="pres">
      <dgm:prSet presAssocID="{6FCEA03F-8197-4664-A63F-36BF9208E86F}" presName="rootComposite1" presStyleCnt="0"/>
      <dgm:spPr/>
      <dgm:t>
        <a:bodyPr/>
        <a:lstStyle/>
        <a:p>
          <a:endParaRPr lang="zh-CN" altLang="en-US"/>
        </a:p>
      </dgm:t>
    </dgm:pt>
    <dgm:pt modelId="{A4FAEEEF-265A-44B5-B6F4-C143C0CC40A6}" type="pres">
      <dgm:prSet presAssocID="{6FCEA03F-8197-4664-A63F-36BF9208E86F}" presName="rootText1" presStyleLbl="node0" presStyleIdx="0" presStyleCnt="1">
        <dgm:presLayoutVars>
          <dgm:chPref val="3"/>
        </dgm:presLayoutVars>
      </dgm:prSet>
      <dgm:spPr/>
      <dgm:t>
        <a:bodyPr/>
        <a:lstStyle/>
        <a:p>
          <a:endParaRPr lang="zh-CN" altLang="en-US"/>
        </a:p>
      </dgm:t>
    </dgm:pt>
    <dgm:pt modelId="{4E60504E-3D9E-408B-BF55-29B19D25F03B}" type="pres">
      <dgm:prSet presAssocID="{6FCEA03F-8197-4664-A63F-36BF9208E86F}" presName="rootConnector1" presStyleLbl="node1" presStyleIdx="0" presStyleCnt="0"/>
      <dgm:spPr/>
      <dgm:t>
        <a:bodyPr/>
        <a:lstStyle/>
        <a:p>
          <a:endParaRPr lang="zh-CN" altLang="en-US"/>
        </a:p>
      </dgm:t>
    </dgm:pt>
    <dgm:pt modelId="{E799D0A7-1BF1-4918-945E-275CCCBB8A04}" type="pres">
      <dgm:prSet presAssocID="{6FCEA03F-8197-4664-A63F-36BF9208E86F}" presName="hierChild2" presStyleCnt="0"/>
      <dgm:spPr/>
      <dgm:t>
        <a:bodyPr/>
        <a:lstStyle/>
        <a:p>
          <a:endParaRPr lang="zh-CN" altLang="en-US"/>
        </a:p>
      </dgm:t>
    </dgm:pt>
    <dgm:pt modelId="{ECF31720-C5D4-451E-9A40-1E3DBE08E5E2}" type="pres">
      <dgm:prSet presAssocID="{1FD6C62D-9021-4F7A-9A80-8276B71AAA56}" presName="Name37" presStyleLbl="parChTrans1D2" presStyleIdx="0" presStyleCnt="4"/>
      <dgm:spPr/>
      <dgm:t>
        <a:bodyPr/>
        <a:lstStyle/>
        <a:p>
          <a:endParaRPr lang="zh-CN" altLang="en-US"/>
        </a:p>
      </dgm:t>
    </dgm:pt>
    <dgm:pt modelId="{8ABC2A89-82B6-4D59-9759-AD1ED956F569}" type="pres">
      <dgm:prSet presAssocID="{B1316DFF-9EB8-4F8B-B41D-AB8E5B31A0CA}" presName="hierRoot2" presStyleCnt="0">
        <dgm:presLayoutVars>
          <dgm:hierBranch val="init"/>
        </dgm:presLayoutVars>
      </dgm:prSet>
      <dgm:spPr/>
      <dgm:t>
        <a:bodyPr/>
        <a:lstStyle/>
        <a:p>
          <a:endParaRPr lang="zh-CN" altLang="en-US"/>
        </a:p>
      </dgm:t>
    </dgm:pt>
    <dgm:pt modelId="{CC934A5F-25B1-406F-98A5-BB9C805CA415}" type="pres">
      <dgm:prSet presAssocID="{B1316DFF-9EB8-4F8B-B41D-AB8E5B31A0CA}" presName="rootComposite" presStyleCnt="0"/>
      <dgm:spPr/>
      <dgm:t>
        <a:bodyPr/>
        <a:lstStyle/>
        <a:p>
          <a:endParaRPr lang="zh-CN" altLang="en-US"/>
        </a:p>
      </dgm:t>
    </dgm:pt>
    <dgm:pt modelId="{CA981663-05D6-4D34-B54F-491496602780}" type="pres">
      <dgm:prSet presAssocID="{B1316DFF-9EB8-4F8B-B41D-AB8E5B31A0CA}" presName="rootText" presStyleLbl="node2" presStyleIdx="0" presStyleCnt="4">
        <dgm:presLayoutVars>
          <dgm:chPref val="3"/>
        </dgm:presLayoutVars>
      </dgm:prSet>
      <dgm:spPr/>
      <dgm:t>
        <a:bodyPr/>
        <a:lstStyle/>
        <a:p>
          <a:endParaRPr lang="zh-CN" altLang="en-US"/>
        </a:p>
      </dgm:t>
    </dgm:pt>
    <dgm:pt modelId="{0C7E2418-CF0A-43A7-8509-441DFE7E41E3}" type="pres">
      <dgm:prSet presAssocID="{B1316DFF-9EB8-4F8B-B41D-AB8E5B31A0CA}" presName="rootConnector" presStyleLbl="node2" presStyleIdx="0" presStyleCnt="4"/>
      <dgm:spPr/>
      <dgm:t>
        <a:bodyPr/>
        <a:lstStyle/>
        <a:p>
          <a:endParaRPr lang="zh-CN" altLang="en-US"/>
        </a:p>
      </dgm:t>
    </dgm:pt>
    <dgm:pt modelId="{8D884807-5DFF-40F3-8948-24FFF50F79A9}" type="pres">
      <dgm:prSet presAssocID="{B1316DFF-9EB8-4F8B-B41D-AB8E5B31A0CA}" presName="hierChild4" presStyleCnt="0"/>
      <dgm:spPr/>
      <dgm:t>
        <a:bodyPr/>
        <a:lstStyle/>
        <a:p>
          <a:endParaRPr lang="zh-CN" altLang="en-US"/>
        </a:p>
      </dgm:t>
    </dgm:pt>
    <dgm:pt modelId="{A4B06BD2-5FFE-4B7B-A975-5757DCB98F7E}" type="pres">
      <dgm:prSet presAssocID="{B1316DFF-9EB8-4F8B-B41D-AB8E5B31A0CA}" presName="hierChild5" presStyleCnt="0"/>
      <dgm:spPr/>
      <dgm:t>
        <a:bodyPr/>
        <a:lstStyle/>
        <a:p>
          <a:endParaRPr lang="zh-CN" altLang="en-US"/>
        </a:p>
      </dgm:t>
    </dgm:pt>
    <dgm:pt modelId="{3011CE17-44A1-4272-944B-E9CE943FE9D9}" type="pres">
      <dgm:prSet presAssocID="{29E9AA0A-5148-488D-BF62-142FE5F22F62}" presName="Name37" presStyleLbl="parChTrans1D2" presStyleIdx="1" presStyleCnt="4"/>
      <dgm:spPr/>
      <dgm:t>
        <a:bodyPr/>
        <a:lstStyle/>
        <a:p>
          <a:endParaRPr lang="zh-CN" altLang="en-US"/>
        </a:p>
      </dgm:t>
    </dgm:pt>
    <dgm:pt modelId="{5F45BD60-5D2A-4463-AF65-98642C979CCE}" type="pres">
      <dgm:prSet presAssocID="{85DEDF66-7026-4BF2-995D-4B016227379C}" presName="hierRoot2" presStyleCnt="0">
        <dgm:presLayoutVars>
          <dgm:hierBranch val="init"/>
        </dgm:presLayoutVars>
      </dgm:prSet>
      <dgm:spPr/>
      <dgm:t>
        <a:bodyPr/>
        <a:lstStyle/>
        <a:p>
          <a:endParaRPr lang="zh-CN" altLang="en-US"/>
        </a:p>
      </dgm:t>
    </dgm:pt>
    <dgm:pt modelId="{D9130E40-C679-4808-A569-1C6934B2DC94}" type="pres">
      <dgm:prSet presAssocID="{85DEDF66-7026-4BF2-995D-4B016227379C}" presName="rootComposite" presStyleCnt="0"/>
      <dgm:spPr/>
      <dgm:t>
        <a:bodyPr/>
        <a:lstStyle/>
        <a:p>
          <a:endParaRPr lang="zh-CN" altLang="en-US"/>
        </a:p>
      </dgm:t>
    </dgm:pt>
    <dgm:pt modelId="{657F9B74-9DC3-4083-9BCE-C25C8909E204}" type="pres">
      <dgm:prSet presAssocID="{85DEDF66-7026-4BF2-995D-4B016227379C}" presName="rootText" presStyleLbl="node2" presStyleIdx="1" presStyleCnt="4">
        <dgm:presLayoutVars>
          <dgm:chPref val="3"/>
        </dgm:presLayoutVars>
      </dgm:prSet>
      <dgm:spPr/>
      <dgm:t>
        <a:bodyPr/>
        <a:lstStyle/>
        <a:p>
          <a:endParaRPr lang="zh-CN" altLang="en-US"/>
        </a:p>
      </dgm:t>
    </dgm:pt>
    <dgm:pt modelId="{ACE4A77C-961F-4910-BB26-BCE93E37154C}" type="pres">
      <dgm:prSet presAssocID="{85DEDF66-7026-4BF2-995D-4B016227379C}" presName="rootConnector" presStyleLbl="node2" presStyleIdx="1" presStyleCnt="4"/>
      <dgm:spPr/>
      <dgm:t>
        <a:bodyPr/>
        <a:lstStyle/>
        <a:p>
          <a:endParaRPr lang="zh-CN" altLang="en-US"/>
        </a:p>
      </dgm:t>
    </dgm:pt>
    <dgm:pt modelId="{F0B24B3A-0D93-43AA-A886-D8C23829BC70}" type="pres">
      <dgm:prSet presAssocID="{85DEDF66-7026-4BF2-995D-4B016227379C}" presName="hierChild4" presStyleCnt="0"/>
      <dgm:spPr/>
      <dgm:t>
        <a:bodyPr/>
        <a:lstStyle/>
        <a:p>
          <a:endParaRPr lang="zh-CN" altLang="en-US"/>
        </a:p>
      </dgm:t>
    </dgm:pt>
    <dgm:pt modelId="{C5467E47-1326-462B-AF73-4CF82C9E860A}" type="pres">
      <dgm:prSet presAssocID="{85DEDF66-7026-4BF2-995D-4B016227379C}" presName="hierChild5" presStyleCnt="0"/>
      <dgm:spPr/>
      <dgm:t>
        <a:bodyPr/>
        <a:lstStyle/>
        <a:p>
          <a:endParaRPr lang="zh-CN" altLang="en-US"/>
        </a:p>
      </dgm:t>
    </dgm:pt>
    <dgm:pt modelId="{BAFBB50C-F7D5-4383-A2E6-5CD069AC96B0}" type="pres">
      <dgm:prSet presAssocID="{EE933AD5-EBD5-4D4B-95FA-511F145E582D}" presName="Name37" presStyleLbl="parChTrans1D2" presStyleIdx="2" presStyleCnt="4"/>
      <dgm:spPr/>
      <dgm:t>
        <a:bodyPr/>
        <a:lstStyle/>
        <a:p>
          <a:endParaRPr lang="zh-CN" altLang="en-US"/>
        </a:p>
      </dgm:t>
    </dgm:pt>
    <dgm:pt modelId="{B3BB5E1B-50A9-47AF-A7DC-91F35CF9C2B9}" type="pres">
      <dgm:prSet presAssocID="{2BB3E750-C6CF-47B2-8979-B2D719FEA6C5}" presName="hierRoot2" presStyleCnt="0">
        <dgm:presLayoutVars>
          <dgm:hierBranch val="init"/>
        </dgm:presLayoutVars>
      </dgm:prSet>
      <dgm:spPr/>
      <dgm:t>
        <a:bodyPr/>
        <a:lstStyle/>
        <a:p>
          <a:endParaRPr lang="zh-CN" altLang="en-US"/>
        </a:p>
      </dgm:t>
    </dgm:pt>
    <dgm:pt modelId="{498312BA-6C32-4E87-AD52-761EABB10464}" type="pres">
      <dgm:prSet presAssocID="{2BB3E750-C6CF-47B2-8979-B2D719FEA6C5}" presName="rootComposite" presStyleCnt="0"/>
      <dgm:spPr/>
      <dgm:t>
        <a:bodyPr/>
        <a:lstStyle/>
        <a:p>
          <a:endParaRPr lang="zh-CN" altLang="en-US"/>
        </a:p>
      </dgm:t>
    </dgm:pt>
    <dgm:pt modelId="{5F37F5C4-2327-4FB1-B495-5A4922D54D59}" type="pres">
      <dgm:prSet presAssocID="{2BB3E750-C6CF-47B2-8979-B2D719FEA6C5}" presName="rootText" presStyleLbl="node2" presStyleIdx="2" presStyleCnt="4">
        <dgm:presLayoutVars>
          <dgm:chPref val="3"/>
        </dgm:presLayoutVars>
      </dgm:prSet>
      <dgm:spPr/>
      <dgm:t>
        <a:bodyPr/>
        <a:lstStyle/>
        <a:p>
          <a:endParaRPr lang="zh-CN" altLang="en-US"/>
        </a:p>
      </dgm:t>
    </dgm:pt>
    <dgm:pt modelId="{87AB54C1-2953-4132-91E9-36F4E9F46643}" type="pres">
      <dgm:prSet presAssocID="{2BB3E750-C6CF-47B2-8979-B2D719FEA6C5}" presName="rootConnector" presStyleLbl="node2" presStyleIdx="2" presStyleCnt="4"/>
      <dgm:spPr/>
      <dgm:t>
        <a:bodyPr/>
        <a:lstStyle/>
        <a:p>
          <a:endParaRPr lang="zh-CN" altLang="en-US"/>
        </a:p>
      </dgm:t>
    </dgm:pt>
    <dgm:pt modelId="{31DD497D-4F6A-40D7-941D-6805872D3856}" type="pres">
      <dgm:prSet presAssocID="{2BB3E750-C6CF-47B2-8979-B2D719FEA6C5}" presName="hierChild4" presStyleCnt="0"/>
      <dgm:spPr/>
      <dgm:t>
        <a:bodyPr/>
        <a:lstStyle/>
        <a:p>
          <a:endParaRPr lang="zh-CN" altLang="en-US"/>
        </a:p>
      </dgm:t>
    </dgm:pt>
    <dgm:pt modelId="{C86ABFBA-7E99-4354-8E7D-6474363D009B}" type="pres">
      <dgm:prSet presAssocID="{2BB3E750-C6CF-47B2-8979-B2D719FEA6C5}" presName="hierChild5" presStyleCnt="0"/>
      <dgm:spPr/>
      <dgm:t>
        <a:bodyPr/>
        <a:lstStyle/>
        <a:p>
          <a:endParaRPr lang="zh-CN" altLang="en-US"/>
        </a:p>
      </dgm:t>
    </dgm:pt>
    <dgm:pt modelId="{3D9CBFA3-F7BF-4375-B135-EDE70A3D2A3F}" type="pres">
      <dgm:prSet presAssocID="{CFD10975-BC75-4AF5-B044-21068B6056E2}" presName="Name37" presStyleLbl="parChTrans1D2" presStyleIdx="3" presStyleCnt="4"/>
      <dgm:spPr/>
      <dgm:t>
        <a:bodyPr/>
        <a:lstStyle/>
        <a:p>
          <a:endParaRPr lang="zh-CN" altLang="en-US"/>
        </a:p>
      </dgm:t>
    </dgm:pt>
    <dgm:pt modelId="{BA877397-42AA-4039-BFFE-436202570640}" type="pres">
      <dgm:prSet presAssocID="{22F9FB28-BA65-4EC8-A702-B358A2020C3C}" presName="hierRoot2" presStyleCnt="0">
        <dgm:presLayoutVars>
          <dgm:hierBranch val="init"/>
        </dgm:presLayoutVars>
      </dgm:prSet>
      <dgm:spPr/>
      <dgm:t>
        <a:bodyPr/>
        <a:lstStyle/>
        <a:p>
          <a:endParaRPr lang="zh-CN" altLang="en-US"/>
        </a:p>
      </dgm:t>
    </dgm:pt>
    <dgm:pt modelId="{AF7F5FC9-AADD-4835-80DD-70F8CDB0B38B}" type="pres">
      <dgm:prSet presAssocID="{22F9FB28-BA65-4EC8-A702-B358A2020C3C}" presName="rootComposite" presStyleCnt="0"/>
      <dgm:spPr/>
      <dgm:t>
        <a:bodyPr/>
        <a:lstStyle/>
        <a:p>
          <a:endParaRPr lang="zh-CN" altLang="en-US"/>
        </a:p>
      </dgm:t>
    </dgm:pt>
    <dgm:pt modelId="{7F461539-A685-4222-9FE8-E057915352BB}" type="pres">
      <dgm:prSet presAssocID="{22F9FB28-BA65-4EC8-A702-B358A2020C3C}" presName="rootText" presStyleLbl="node2" presStyleIdx="3" presStyleCnt="4">
        <dgm:presLayoutVars>
          <dgm:chPref val="3"/>
        </dgm:presLayoutVars>
      </dgm:prSet>
      <dgm:spPr/>
      <dgm:t>
        <a:bodyPr/>
        <a:lstStyle/>
        <a:p>
          <a:endParaRPr lang="zh-CN" altLang="en-US"/>
        </a:p>
      </dgm:t>
    </dgm:pt>
    <dgm:pt modelId="{91A72900-8F7B-41C1-AA76-1F666D18D358}" type="pres">
      <dgm:prSet presAssocID="{22F9FB28-BA65-4EC8-A702-B358A2020C3C}" presName="rootConnector" presStyleLbl="node2" presStyleIdx="3" presStyleCnt="4"/>
      <dgm:spPr/>
      <dgm:t>
        <a:bodyPr/>
        <a:lstStyle/>
        <a:p>
          <a:endParaRPr lang="zh-CN" altLang="en-US"/>
        </a:p>
      </dgm:t>
    </dgm:pt>
    <dgm:pt modelId="{5D69FA7E-5AD2-4B84-BC39-E22FCDE8C8B1}" type="pres">
      <dgm:prSet presAssocID="{22F9FB28-BA65-4EC8-A702-B358A2020C3C}" presName="hierChild4" presStyleCnt="0"/>
      <dgm:spPr/>
      <dgm:t>
        <a:bodyPr/>
        <a:lstStyle/>
        <a:p>
          <a:endParaRPr lang="zh-CN" altLang="en-US"/>
        </a:p>
      </dgm:t>
    </dgm:pt>
    <dgm:pt modelId="{C3DAE3DD-A463-4461-8530-A65704D80723}" type="pres">
      <dgm:prSet presAssocID="{22F9FB28-BA65-4EC8-A702-B358A2020C3C}" presName="hierChild5" presStyleCnt="0"/>
      <dgm:spPr/>
      <dgm:t>
        <a:bodyPr/>
        <a:lstStyle/>
        <a:p>
          <a:endParaRPr lang="zh-CN" altLang="en-US"/>
        </a:p>
      </dgm:t>
    </dgm:pt>
    <dgm:pt modelId="{AC5ACBBD-2E8F-4C81-9A94-CF47BE4C4E06}" type="pres">
      <dgm:prSet presAssocID="{6FCEA03F-8197-4664-A63F-36BF9208E86F}" presName="hierChild3" presStyleCnt="0"/>
      <dgm:spPr/>
      <dgm:t>
        <a:bodyPr/>
        <a:lstStyle/>
        <a:p>
          <a:endParaRPr lang="zh-CN" altLang="en-US"/>
        </a:p>
      </dgm:t>
    </dgm:pt>
  </dgm:ptLst>
  <dgm:cxnLst>
    <dgm:cxn modelId="{F3A0E3F7-3E90-4BFC-849A-17A26A036908}" type="presOf" srcId="{EE933AD5-EBD5-4D4B-95FA-511F145E582D}" destId="{BAFBB50C-F7D5-4383-A2E6-5CD069AC96B0}" srcOrd="0" destOrd="0" presId="urn:microsoft.com/office/officeart/2005/8/layout/orgChart1"/>
    <dgm:cxn modelId="{9A6CFB18-A756-4CA4-B804-6F4A6C4B77FF}" type="presOf" srcId="{2BB3E750-C6CF-47B2-8979-B2D719FEA6C5}" destId="{87AB54C1-2953-4132-91E9-36F4E9F46643}" srcOrd="1" destOrd="0" presId="urn:microsoft.com/office/officeart/2005/8/layout/orgChart1"/>
    <dgm:cxn modelId="{19E97575-658F-4106-834C-5BF4E36BD3C8}" type="presOf" srcId="{22F9FB28-BA65-4EC8-A702-B358A2020C3C}" destId="{7F461539-A685-4222-9FE8-E057915352BB}" srcOrd="0" destOrd="0" presId="urn:microsoft.com/office/officeart/2005/8/layout/orgChart1"/>
    <dgm:cxn modelId="{B8F89E7B-BC1D-4121-A076-CEA6A13E0256}" srcId="{6FCEA03F-8197-4664-A63F-36BF9208E86F}" destId="{B1316DFF-9EB8-4F8B-B41D-AB8E5B31A0CA}" srcOrd="0" destOrd="0" parTransId="{1FD6C62D-9021-4F7A-9A80-8276B71AAA56}" sibTransId="{C49393E4-5B1C-4EFA-BDD8-D3CD204B11F1}"/>
    <dgm:cxn modelId="{AEFD783C-DB56-401C-9EE0-1BAABF6A4846}" srcId="{6FCEA03F-8197-4664-A63F-36BF9208E86F}" destId="{2BB3E750-C6CF-47B2-8979-B2D719FEA6C5}" srcOrd="2" destOrd="0" parTransId="{EE933AD5-EBD5-4D4B-95FA-511F145E582D}" sibTransId="{FB124716-97E7-41F9-A5ED-3648AAADB76C}"/>
    <dgm:cxn modelId="{F3A8FA12-DBAF-4083-95AC-4370A410F16F}" type="presOf" srcId="{C5179C5E-5763-453B-9F0A-DEADEF506EB0}" destId="{3CA2DED4-FD5D-4C83-B5E0-538B1CFA0080}" srcOrd="0" destOrd="0" presId="urn:microsoft.com/office/officeart/2005/8/layout/orgChart1"/>
    <dgm:cxn modelId="{A632E244-F2C1-4D59-B57F-7940FF24E989}" type="presOf" srcId="{29E9AA0A-5148-488D-BF62-142FE5F22F62}" destId="{3011CE17-44A1-4272-944B-E9CE943FE9D9}" srcOrd="0" destOrd="0" presId="urn:microsoft.com/office/officeart/2005/8/layout/orgChart1"/>
    <dgm:cxn modelId="{F69DC0A9-5FD9-4EFE-8EAB-051A7C55ECF5}" type="presOf" srcId="{B1316DFF-9EB8-4F8B-B41D-AB8E5B31A0CA}" destId="{CA981663-05D6-4D34-B54F-491496602780}" srcOrd="0" destOrd="0" presId="urn:microsoft.com/office/officeart/2005/8/layout/orgChart1"/>
    <dgm:cxn modelId="{309FE1D8-88BA-4D05-B34C-854E01E69DD4}" type="presOf" srcId="{6FCEA03F-8197-4664-A63F-36BF9208E86F}" destId="{A4FAEEEF-265A-44B5-B6F4-C143C0CC40A6}" srcOrd="0" destOrd="0" presId="urn:microsoft.com/office/officeart/2005/8/layout/orgChart1"/>
    <dgm:cxn modelId="{7D10242A-D4DD-4859-908E-5FE38E76C73B}" type="presOf" srcId="{2BB3E750-C6CF-47B2-8979-B2D719FEA6C5}" destId="{5F37F5C4-2327-4FB1-B495-5A4922D54D59}" srcOrd="0" destOrd="0" presId="urn:microsoft.com/office/officeart/2005/8/layout/orgChart1"/>
    <dgm:cxn modelId="{070288E3-A40C-4ACF-B022-46CB88499336}" type="presOf" srcId="{CFD10975-BC75-4AF5-B044-21068B6056E2}" destId="{3D9CBFA3-F7BF-4375-B135-EDE70A3D2A3F}" srcOrd="0" destOrd="0" presId="urn:microsoft.com/office/officeart/2005/8/layout/orgChart1"/>
    <dgm:cxn modelId="{51FBC198-C135-4961-8201-0D4193E7AEB5}" srcId="{6FCEA03F-8197-4664-A63F-36BF9208E86F}" destId="{85DEDF66-7026-4BF2-995D-4B016227379C}" srcOrd="1" destOrd="0" parTransId="{29E9AA0A-5148-488D-BF62-142FE5F22F62}" sibTransId="{1B6D0E76-0B2A-4D7A-8192-B93EDA7DEA7E}"/>
    <dgm:cxn modelId="{46A9FEC7-D26A-43EF-B71E-61F0ED171554}" type="presOf" srcId="{6FCEA03F-8197-4664-A63F-36BF9208E86F}" destId="{4E60504E-3D9E-408B-BF55-29B19D25F03B}" srcOrd="1" destOrd="0" presId="urn:microsoft.com/office/officeart/2005/8/layout/orgChart1"/>
    <dgm:cxn modelId="{240C7D28-1DAB-4173-856C-9D8142456B66}" srcId="{6FCEA03F-8197-4664-A63F-36BF9208E86F}" destId="{22F9FB28-BA65-4EC8-A702-B358A2020C3C}" srcOrd="3" destOrd="0" parTransId="{CFD10975-BC75-4AF5-B044-21068B6056E2}" sibTransId="{02219579-5F4C-4D11-9255-FDAB9499B6BB}"/>
    <dgm:cxn modelId="{7D4B0294-BB61-4047-9430-2B2DB9328A15}" type="presOf" srcId="{1FD6C62D-9021-4F7A-9A80-8276B71AAA56}" destId="{ECF31720-C5D4-451E-9A40-1E3DBE08E5E2}" srcOrd="0" destOrd="0" presId="urn:microsoft.com/office/officeart/2005/8/layout/orgChart1"/>
    <dgm:cxn modelId="{FB128480-BB10-41A4-8E45-287A8FC34D26}" srcId="{C5179C5E-5763-453B-9F0A-DEADEF506EB0}" destId="{6FCEA03F-8197-4664-A63F-36BF9208E86F}" srcOrd="0" destOrd="0" parTransId="{EDFF14A7-0E4F-419E-AB06-2A955B87F518}" sibTransId="{88F9E51D-FCEC-4E57-805E-135FD7F3D31A}"/>
    <dgm:cxn modelId="{E958CE48-3FFD-4555-8382-F2726AEDC80E}" type="presOf" srcId="{22F9FB28-BA65-4EC8-A702-B358A2020C3C}" destId="{91A72900-8F7B-41C1-AA76-1F666D18D358}" srcOrd="1" destOrd="0" presId="urn:microsoft.com/office/officeart/2005/8/layout/orgChart1"/>
    <dgm:cxn modelId="{EB7B67D9-C424-4177-B6C1-4CC8FE024194}" type="presOf" srcId="{B1316DFF-9EB8-4F8B-B41D-AB8E5B31A0CA}" destId="{0C7E2418-CF0A-43A7-8509-441DFE7E41E3}" srcOrd="1" destOrd="0" presId="urn:microsoft.com/office/officeart/2005/8/layout/orgChart1"/>
    <dgm:cxn modelId="{D9AC1BAC-7BB6-48EF-AC45-4E0C1B2FBE44}" type="presOf" srcId="{85DEDF66-7026-4BF2-995D-4B016227379C}" destId="{657F9B74-9DC3-4083-9BCE-C25C8909E204}" srcOrd="0" destOrd="0" presId="urn:microsoft.com/office/officeart/2005/8/layout/orgChart1"/>
    <dgm:cxn modelId="{B63C9DE8-402F-4F9B-8E45-1FE2AF17FF45}" type="presOf" srcId="{85DEDF66-7026-4BF2-995D-4B016227379C}" destId="{ACE4A77C-961F-4910-BB26-BCE93E37154C}" srcOrd="1" destOrd="0" presId="urn:microsoft.com/office/officeart/2005/8/layout/orgChart1"/>
    <dgm:cxn modelId="{5A0ACA28-3239-4D4B-936F-4225B1272B02}" type="presParOf" srcId="{3CA2DED4-FD5D-4C83-B5E0-538B1CFA0080}" destId="{99FADD46-77D5-4FAB-91B2-43DC699DE9FE}" srcOrd="0" destOrd="0" presId="urn:microsoft.com/office/officeart/2005/8/layout/orgChart1"/>
    <dgm:cxn modelId="{0945F878-11B5-4163-80CC-71340D99D53B}" type="presParOf" srcId="{99FADD46-77D5-4FAB-91B2-43DC699DE9FE}" destId="{9CA1B967-5F5C-4084-AF7D-996EC05AAEF6}" srcOrd="0" destOrd="0" presId="urn:microsoft.com/office/officeart/2005/8/layout/orgChart1"/>
    <dgm:cxn modelId="{70C8433E-3EB0-441F-8EED-E3A24E4C5704}" type="presParOf" srcId="{9CA1B967-5F5C-4084-AF7D-996EC05AAEF6}" destId="{A4FAEEEF-265A-44B5-B6F4-C143C0CC40A6}" srcOrd="0" destOrd="0" presId="urn:microsoft.com/office/officeart/2005/8/layout/orgChart1"/>
    <dgm:cxn modelId="{2EDFC3BD-693A-4408-A3FC-7F8CE56F2FDD}" type="presParOf" srcId="{9CA1B967-5F5C-4084-AF7D-996EC05AAEF6}" destId="{4E60504E-3D9E-408B-BF55-29B19D25F03B}" srcOrd="1" destOrd="0" presId="urn:microsoft.com/office/officeart/2005/8/layout/orgChart1"/>
    <dgm:cxn modelId="{E0FDE4CE-97BD-4CED-B21C-652BCEB8A092}" type="presParOf" srcId="{99FADD46-77D5-4FAB-91B2-43DC699DE9FE}" destId="{E799D0A7-1BF1-4918-945E-275CCCBB8A04}" srcOrd="1" destOrd="0" presId="urn:microsoft.com/office/officeart/2005/8/layout/orgChart1"/>
    <dgm:cxn modelId="{4F387C89-3AFF-4FB5-BEBD-6728905537F3}" type="presParOf" srcId="{E799D0A7-1BF1-4918-945E-275CCCBB8A04}" destId="{ECF31720-C5D4-451E-9A40-1E3DBE08E5E2}" srcOrd="0" destOrd="0" presId="urn:microsoft.com/office/officeart/2005/8/layout/orgChart1"/>
    <dgm:cxn modelId="{29824004-0827-4073-A349-ADB1E5752216}" type="presParOf" srcId="{E799D0A7-1BF1-4918-945E-275CCCBB8A04}" destId="{8ABC2A89-82B6-4D59-9759-AD1ED956F569}" srcOrd="1" destOrd="0" presId="urn:microsoft.com/office/officeart/2005/8/layout/orgChart1"/>
    <dgm:cxn modelId="{78007CA5-0085-4684-9A82-8701B04AFBD7}" type="presParOf" srcId="{8ABC2A89-82B6-4D59-9759-AD1ED956F569}" destId="{CC934A5F-25B1-406F-98A5-BB9C805CA415}" srcOrd="0" destOrd="0" presId="urn:microsoft.com/office/officeart/2005/8/layout/orgChart1"/>
    <dgm:cxn modelId="{7EF349DA-ECC6-43F4-B79F-3141EBB32507}" type="presParOf" srcId="{CC934A5F-25B1-406F-98A5-BB9C805CA415}" destId="{CA981663-05D6-4D34-B54F-491496602780}" srcOrd="0" destOrd="0" presId="urn:microsoft.com/office/officeart/2005/8/layout/orgChart1"/>
    <dgm:cxn modelId="{22ED3CE3-F268-436C-B091-91B73481D158}" type="presParOf" srcId="{CC934A5F-25B1-406F-98A5-BB9C805CA415}" destId="{0C7E2418-CF0A-43A7-8509-441DFE7E41E3}" srcOrd="1" destOrd="0" presId="urn:microsoft.com/office/officeart/2005/8/layout/orgChart1"/>
    <dgm:cxn modelId="{3A6F3BA4-D0AC-42D1-8430-408BB6E8D521}" type="presParOf" srcId="{8ABC2A89-82B6-4D59-9759-AD1ED956F569}" destId="{8D884807-5DFF-40F3-8948-24FFF50F79A9}" srcOrd="1" destOrd="0" presId="urn:microsoft.com/office/officeart/2005/8/layout/orgChart1"/>
    <dgm:cxn modelId="{7ACD9AA1-A867-4DD2-9EC3-75603A8560A3}" type="presParOf" srcId="{8ABC2A89-82B6-4D59-9759-AD1ED956F569}" destId="{A4B06BD2-5FFE-4B7B-A975-5757DCB98F7E}" srcOrd="2" destOrd="0" presId="urn:microsoft.com/office/officeart/2005/8/layout/orgChart1"/>
    <dgm:cxn modelId="{669DFD7B-CE1B-4ADA-B39F-8704A51C6B04}" type="presParOf" srcId="{E799D0A7-1BF1-4918-945E-275CCCBB8A04}" destId="{3011CE17-44A1-4272-944B-E9CE943FE9D9}" srcOrd="2" destOrd="0" presId="urn:microsoft.com/office/officeart/2005/8/layout/orgChart1"/>
    <dgm:cxn modelId="{994ACB95-B96C-4206-907A-887E9B6F1FB4}" type="presParOf" srcId="{E799D0A7-1BF1-4918-945E-275CCCBB8A04}" destId="{5F45BD60-5D2A-4463-AF65-98642C979CCE}" srcOrd="3" destOrd="0" presId="urn:microsoft.com/office/officeart/2005/8/layout/orgChart1"/>
    <dgm:cxn modelId="{E39E1821-15F1-4876-BABB-A167CC21BCC0}" type="presParOf" srcId="{5F45BD60-5D2A-4463-AF65-98642C979CCE}" destId="{D9130E40-C679-4808-A569-1C6934B2DC94}" srcOrd="0" destOrd="0" presId="urn:microsoft.com/office/officeart/2005/8/layout/orgChart1"/>
    <dgm:cxn modelId="{BF27EF9B-7AF5-4D4D-82F9-F821F41566D0}" type="presParOf" srcId="{D9130E40-C679-4808-A569-1C6934B2DC94}" destId="{657F9B74-9DC3-4083-9BCE-C25C8909E204}" srcOrd="0" destOrd="0" presId="urn:microsoft.com/office/officeart/2005/8/layout/orgChart1"/>
    <dgm:cxn modelId="{F92A8892-166C-433A-A27D-524CE7EAC1BC}" type="presParOf" srcId="{D9130E40-C679-4808-A569-1C6934B2DC94}" destId="{ACE4A77C-961F-4910-BB26-BCE93E37154C}" srcOrd="1" destOrd="0" presId="urn:microsoft.com/office/officeart/2005/8/layout/orgChart1"/>
    <dgm:cxn modelId="{0C4D5712-164E-44D5-B4B9-DB946D00AB28}" type="presParOf" srcId="{5F45BD60-5D2A-4463-AF65-98642C979CCE}" destId="{F0B24B3A-0D93-43AA-A886-D8C23829BC70}" srcOrd="1" destOrd="0" presId="urn:microsoft.com/office/officeart/2005/8/layout/orgChart1"/>
    <dgm:cxn modelId="{11E22279-C451-4CF4-BB54-76800F08C417}" type="presParOf" srcId="{5F45BD60-5D2A-4463-AF65-98642C979CCE}" destId="{C5467E47-1326-462B-AF73-4CF82C9E860A}" srcOrd="2" destOrd="0" presId="urn:microsoft.com/office/officeart/2005/8/layout/orgChart1"/>
    <dgm:cxn modelId="{094B9090-CCD0-4EFB-A922-AAF9C7949D84}" type="presParOf" srcId="{E799D0A7-1BF1-4918-945E-275CCCBB8A04}" destId="{BAFBB50C-F7D5-4383-A2E6-5CD069AC96B0}" srcOrd="4" destOrd="0" presId="urn:microsoft.com/office/officeart/2005/8/layout/orgChart1"/>
    <dgm:cxn modelId="{B080D799-8E64-4781-9EE0-74DC000C2D62}" type="presParOf" srcId="{E799D0A7-1BF1-4918-945E-275CCCBB8A04}" destId="{B3BB5E1B-50A9-47AF-A7DC-91F35CF9C2B9}" srcOrd="5" destOrd="0" presId="urn:microsoft.com/office/officeart/2005/8/layout/orgChart1"/>
    <dgm:cxn modelId="{67826796-AE39-4331-BFC4-531E3106A4E2}" type="presParOf" srcId="{B3BB5E1B-50A9-47AF-A7DC-91F35CF9C2B9}" destId="{498312BA-6C32-4E87-AD52-761EABB10464}" srcOrd="0" destOrd="0" presId="urn:microsoft.com/office/officeart/2005/8/layout/orgChart1"/>
    <dgm:cxn modelId="{9544F318-C596-4622-B58C-4CF43AE46175}" type="presParOf" srcId="{498312BA-6C32-4E87-AD52-761EABB10464}" destId="{5F37F5C4-2327-4FB1-B495-5A4922D54D59}" srcOrd="0" destOrd="0" presId="urn:microsoft.com/office/officeart/2005/8/layout/orgChart1"/>
    <dgm:cxn modelId="{02E970E6-D7A6-4D54-A650-7A9EAEEBE20E}" type="presParOf" srcId="{498312BA-6C32-4E87-AD52-761EABB10464}" destId="{87AB54C1-2953-4132-91E9-36F4E9F46643}" srcOrd="1" destOrd="0" presId="urn:microsoft.com/office/officeart/2005/8/layout/orgChart1"/>
    <dgm:cxn modelId="{A9707063-847E-460A-848E-F48AD9DB7D3E}" type="presParOf" srcId="{B3BB5E1B-50A9-47AF-A7DC-91F35CF9C2B9}" destId="{31DD497D-4F6A-40D7-941D-6805872D3856}" srcOrd="1" destOrd="0" presId="urn:microsoft.com/office/officeart/2005/8/layout/orgChart1"/>
    <dgm:cxn modelId="{BB231DCB-4AE8-40A9-8E3D-21BFC3B7D2C1}" type="presParOf" srcId="{B3BB5E1B-50A9-47AF-A7DC-91F35CF9C2B9}" destId="{C86ABFBA-7E99-4354-8E7D-6474363D009B}" srcOrd="2" destOrd="0" presId="urn:microsoft.com/office/officeart/2005/8/layout/orgChart1"/>
    <dgm:cxn modelId="{5C3A866B-ABFA-484E-BA87-CBC1855B7F48}" type="presParOf" srcId="{E799D0A7-1BF1-4918-945E-275CCCBB8A04}" destId="{3D9CBFA3-F7BF-4375-B135-EDE70A3D2A3F}" srcOrd="6" destOrd="0" presId="urn:microsoft.com/office/officeart/2005/8/layout/orgChart1"/>
    <dgm:cxn modelId="{EF97B494-A10F-43AD-A8C4-825CAAB43B72}" type="presParOf" srcId="{E799D0A7-1BF1-4918-945E-275CCCBB8A04}" destId="{BA877397-42AA-4039-BFFE-436202570640}" srcOrd="7" destOrd="0" presId="urn:microsoft.com/office/officeart/2005/8/layout/orgChart1"/>
    <dgm:cxn modelId="{83E28CC9-775B-44D1-8F01-D7833D346C1A}" type="presParOf" srcId="{BA877397-42AA-4039-BFFE-436202570640}" destId="{AF7F5FC9-AADD-4835-80DD-70F8CDB0B38B}" srcOrd="0" destOrd="0" presId="urn:microsoft.com/office/officeart/2005/8/layout/orgChart1"/>
    <dgm:cxn modelId="{E26E0B5C-A77E-4D4B-92BB-52EE807CE57C}" type="presParOf" srcId="{AF7F5FC9-AADD-4835-80DD-70F8CDB0B38B}" destId="{7F461539-A685-4222-9FE8-E057915352BB}" srcOrd="0" destOrd="0" presId="urn:microsoft.com/office/officeart/2005/8/layout/orgChart1"/>
    <dgm:cxn modelId="{750DD4C6-5777-4890-9168-2077ED18676C}" type="presParOf" srcId="{AF7F5FC9-AADD-4835-80DD-70F8CDB0B38B}" destId="{91A72900-8F7B-41C1-AA76-1F666D18D358}" srcOrd="1" destOrd="0" presId="urn:microsoft.com/office/officeart/2005/8/layout/orgChart1"/>
    <dgm:cxn modelId="{CF614B26-B783-430E-BBB9-9B2F0F1CD39E}" type="presParOf" srcId="{BA877397-42AA-4039-BFFE-436202570640}" destId="{5D69FA7E-5AD2-4B84-BC39-E22FCDE8C8B1}" srcOrd="1" destOrd="0" presId="urn:microsoft.com/office/officeart/2005/8/layout/orgChart1"/>
    <dgm:cxn modelId="{388FD1A5-48A3-4FAB-96F6-EEF1A9466515}" type="presParOf" srcId="{BA877397-42AA-4039-BFFE-436202570640}" destId="{C3DAE3DD-A463-4461-8530-A65704D80723}" srcOrd="2" destOrd="0" presId="urn:microsoft.com/office/officeart/2005/8/layout/orgChart1"/>
    <dgm:cxn modelId="{052867D0-9768-4101-846D-642BB6E57A4D}" type="presParOf" srcId="{99FADD46-77D5-4FAB-91B2-43DC699DE9FE}" destId="{AC5ACBBD-2E8F-4C81-9A94-CF47BE4C4E06}"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D27DFBB-B8E1-4864-AF33-B7F5849754DC}" type="doc">
      <dgm:prSet loTypeId="urn:microsoft.com/office/officeart/2008/layout/HorizontalMultiLevelHierarchy#1" loCatId="hierarchy" qsTypeId="urn:microsoft.com/office/officeart/2005/8/quickstyle/3d2#6" qsCatId="3D" csTypeId="urn:microsoft.com/office/officeart/2005/8/colors/colorful1#3" csCatId="colorful" phldr="1"/>
      <dgm:spPr/>
      <dgm:t>
        <a:bodyPr/>
        <a:lstStyle/>
        <a:p>
          <a:endParaRPr lang="zh-CN" altLang="en-US"/>
        </a:p>
      </dgm:t>
    </dgm:pt>
    <dgm:pt modelId="{4ED4A5B7-DC62-4A48-83C9-A67C3A34E807}">
      <dgm:prSet/>
      <dgm:spPr>
        <a:solidFill>
          <a:srgbClr val="FF0000"/>
        </a:solidFill>
      </dgm:spPr>
      <dgm:t>
        <a:bodyPr vert="vert"/>
        <a:lstStyle/>
        <a:p>
          <a:pPr rtl="0"/>
          <a:r>
            <a:rPr lang="zh-CN" b="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骨干成员来源</a:t>
          </a:r>
        </a:p>
      </dgm:t>
    </dgm:pt>
    <dgm:pt modelId="{EA75225E-FD5A-4765-8A40-888DC4A9A81F}" type="parTrans" cxnId="{AFD2B6D9-1E0C-4AFE-BCC6-B27DC84D0649}">
      <dgm:prSet/>
      <dgm:spPr/>
      <dgm:t>
        <a:bodyPr/>
        <a:lstStyle/>
        <a:p>
          <a:endParaRPr lang="zh-CN" alt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F9C6C30-0E19-4D0B-81BC-38593B8217BD}" type="sibTrans" cxnId="{AFD2B6D9-1E0C-4AFE-BCC6-B27DC84D0649}">
      <dgm:prSet/>
      <dgm:spPr/>
      <dgm:t>
        <a:bodyPr/>
        <a:lstStyle/>
        <a:p>
          <a:endParaRPr lang="zh-CN" alt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73E2C36-1CAB-4A95-8878-731ED8711E02}">
      <dgm:prSet/>
      <dgm:spPr/>
      <dgm:t>
        <a:bodyPr/>
        <a:lstStyle/>
        <a:p>
          <a:pPr rtl="0"/>
          <a:r>
            <a:rPr lang="zh-CN" b="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大型雷达研究所</a:t>
          </a:r>
        </a:p>
      </dgm:t>
    </dgm:pt>
    <dgm:pt modelId="{07ABF11C-F837-4565-935C-D14D3D370DEC}" type="parTrans" cxnId="{A574FF1B-6C33-4108-93AF-31578AD1234C}">
      <dgm:prSet/>
      <dgm:spPr/>
      <dgm:t>
        <a:bodyPr/>
        <a:lstStyle/>
        <a:p>
          <a:endParaRPr lang="zh-CN" alt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37444A7-34C9-41C9-AF23-1D006F616A60}" type="sibTrans" cxnId="{A574FF1B-6C33-4108-93AF-31578AD1234C}">
      <dgm:prSet/>
      <dgm:spPr/>
      <dgm:t>
        <a:bodyPr/>
        <a:lstStyle/>
        <a:p>
          <a:endParaRPr lang="zh-CN" alt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D5D284F-B9D5-457D-83F7-7AFDD6A10620}">
      <dgm:prSet/>
      <dgm:spPr>
        <a:solidFill>
          <a:srgbClr val="0070C0"/>
        </a:solidFill>
      </dgm:spPr>
      <dgm:t>
        <a:bodyPr/>
        <a:lstStyle/>
        <a:p>
          <a:pPr rtl="0"/>
          <a:r>
            <a:rPr lang="zh-CN"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光学研究所</a:t>
          </a:r>
        </a:p>
      </dgm:t>
    </dgm:pt>
    <dgm:pt modelId="{4CAB4202-53E6-43CC-9739-2A2AE4E96A95}" type="parTrans" cxnId="{F4B69533-F694-4886-BF51-F49FA9238598}">
      <dgm:prSet/>
      <dgm:spPr/>
      <dgm:t>
        <a:bodyPr/>
        <a:lstStyle/>
        <a:p>
          <a:endParaRPr lang="zh-CN" alt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E628586-E361-476A-9F47-3C2D73DE0658}" type="sibTrans" cxnId="{F4B69533-F694-4886-BF51-F49FA9238598}">
      <dgm:prSet/>
      <dgm:spPr/>
      <dgm:t>
        <a:bodyPr/>
        <a:lstStyle/>
        <a:p>
          <a:endParaRPr lang="zh-CN" alt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C404F424-FC6A-4FEA-A820-9E57077A3701}">
      <dgm:prSet/>
      <dgm:spPr>
        <a:solidFill>
          <a:srgbClr val="00B050"/>
        </a:solidFill>
      </dgm:spPr>
      <dgm:t>
        <a:bodyPr/>
        <a:lstStyle/>
        <a:p>
          <a:pPr rtl="0"/>
          <a:r>
            <a:rPr 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985</a:t>
          </a:r>
          <a:r>
            <a:rPr lang="zh-CN"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高校</a:t>
          </a:r>
        </a:p>
      </dgm:t>
    </dgm:pt>
    <dgm:pt modelId="{3EDF03E1-07DF-4CAA-AEDF-7C0C210F7005}" type="parTrans" cxnId="{9C8828C8-FC0C-4A86-802F-804EF9E5EE0D}">
      <dgm:prSet/>
      <dgm:spPr/>
      <dgm:t>
        <a:bodyPr/>
        <a:lstStyle/>
        <a:p>
          <a:endParaRPr lang="zh-CN" alt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1653AA2-B013-4EFB-9670-A2B2A89896D3}" type="sibTrans" cxnId="{9C8828C8-FC0C-4A86-802F-804EF9E5EE0D}">
      <dgm:prSet/>
      <dgm:spPr/>
      <dgm:t>
        <a:bodyPr/>
        <a:lstStyle/>
        <a:p>
          <a:endParaRPr lang="zh-CN" altLang="en-US" b="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4FFBEA51-E7F1-48D8-B7DC-A4B68BAFBC57}" type="pres">
      <dgm:prSet presAssocID="{8D27DFBB-B8E1-4864-AF33-B7F5849754DC}" presName="Name0" presStyleCnt="0">
        <dgm:presLayoutVars>
          <dgm:chPref val="1"/>
          <dgm:dir/>
          <dgm:animOne val="branch"/>
          <dgm:animLvl val="lvl"/>
          <dgm:resizeHandles val="exact"/>
        </dgm:presLayoutVars>
      </dgm:prSet>
      <dgm:spPr/>
      <dgm:t>
        <a:bodyPr/>
        <a:lstStyle/>
        <a:p>
          <a:endParaRPr lang="zh-CN" altLang="en-US"/>
        </a:p>
      </dgm:t>
    </dgm:pt>
    <dgm:pt modelId="{43B80143-7246-42DB-98C5-A0E8F9940EEC}" type="pres">
      <dgm:prSet presAssocID="{4ED4A5B7-DC62-4A48-83C9-A67C3A34E807}" presName="root1" presStyleCnt="0"/>
      <dgm:spPr/>
    </dgm:pt>
    <dgm:pt modelId="{C9DB32BE-3C93-430A-BCBC-438555BEC89E}" type="pres">
      <dgm:prSet presAssocID="{4ED4A5B7-DC62-4A48-83C9-A67C3A34E807}" presName="LevelOneTextNode" presStyleLbl="node0" presStyleIdx="0" presStyleCnt="1">
        <dgm:presLayoutVars>
          <dgm:chPref val="3"/>
        </dgm:presLayoutVars>
      </dgm:prSet>
      <dgm:spPr/>
      <dgm:t>
        <a:bodyPr/>
        <a:lstStyle/>
        <a:p>
          <a:endParaRPr lang="zh-CN" altLang="en-US"/>
        </a:p>
      </dgm:t>
    </dgm:pt>
    <dgm:pt modelId="{FFFA987E-F521-45B2-BE08-5AB0AE424C8E}" type="pres">
      <dgm:prSet presAssocID="{4ED4A5B7-DC62-4A48-83C9-A67C3A34E807}" presName="level2hierChild" presStyleCnt="0"/>
      <dgm:spPr/>
    </dgm:pt>
    <dgm:pt modelId="{8844B703-C6DA-4F9A-846D-A84679A73EBF}" type="pres">
      <dgm:prSet presAssocID="{07ABF11C-F837-4565-935C-D14D3D370DEC}" presName="conn2-1" presStyleLbl="parChTrans1D2" presStyleIdx="0" presStyleCnt="3"/>
      <dgm:spPr/>
      <dgm:t>
        <a:bodyPr/>
        <a:lstStyle/>
        <a:p>
          <a:endParaRPr lang="zh-CN" altLang="en-US"/>
        </a:p>
      </dgm:t>
    </dgm:pt>
    <dgm:pt modelId="{DDF88233-9973-439A-9B25-C97A31A3798F}" type="pres">
      <dgm:prSet presAssocID="{07ABF11C-F837-4565-935C-D14D3D370DEC}" presName="connTx" presStyleLbl="parChTrans1D2" presStyleIdx="0" presStyleCnt="3"/>
      <dgm:spPr/>
      <dgm:t>
        <a:bodyPr/>
        <a:lstStyle/>
        <a:p>
          <a:endParaRPr lang="zh-CN" altLang="en-US"/>
        </a:p>
      </dgm:t>
    </dgm:pt>
    <dgm:pt modelId="{D8106B6A-0865-4205-B639-EEABE454B5CF}" type="pres">
      <dgm:prSet presAssocID="{873E2C36-1CAB-4A95-8878-731ED8711E02}" presName="root2" presStyleCnt="0"/>
      <dgm:spPr/>
    </dgm:pt>
    <dgm:pt modelId="{1552F772-9670-4E1B-A89B-F4CABE028981}" type="pres">
      <dgm:prSet presAssocID="{873E2C36-1CAB-4A95-8878-731ED8711E02}" presName="LevelTwoTextNode" presStyleLbl="node2" presStyleIdx="0" presStyleCnt="3" custScaleX="200316">
        <dgm:presLayoutVars>
          <dgm:chPref val="3"/>
        </dgm:presLayoutVars>
      </dgm:prSet>
      <dgm:spPr/>
      <dgm:t>
        <a:bodyPr/>
        <a:lstStyle/>
        <a:p>
          <a:endParaRPr lang="zh-CN" altLang="en-US"/>
        </a:p>
      </dgm:t>
    </dgm:pt>
    <dgm:pt modelId="{4F286556-1AED-4354-8ED5-DD4949640C36}" type="pres">
      <dgm:prSet presAssocID="{873E2C36-1CAB-4A95-8878-731ED8711E02}" presName="level3hierChild" presStyleCnt="0"/>
      <dgm:spPr/>
    </dgm:pt>
    <dgm:pt modelId="{D5DA24F9-88D3-40D9-9A8B-57AB5BD678D3}" type="pres">
      <dgm:prSet presAssocID="{4CAB4202-53E6-43CC-9739-2A2AE4E96A95}" presName="conn2-1" presStyleLbl="parChTrans1D2" presStyleIdx="1" presStyleCnt="3"/>
      <dgm:spPr/>
      <dgm:t>
        <a:bodyPr/>
        <a:lstStyle/>
        <a:p>
          <a:endParaRPr lang="zh-CN" altLang="en-US"/>
        </a:p>
      </dgm:t>
    </dgm:pt>
    <dgm:pt modelId="{3103FD7F-FE65-46B0-BE91-8B10ED8EF54A}" type="pres">
      <dgm:prSet presAssocID="{4CAB4202-53E6-43CC-9739-2A2AE4E96A95}" presName="connTx" presStyleLbl="parChTrans1D2" presStyleIdx="1" presStyleCnt="3"/>
      <dgm:spPr/>
      <dgm:t>
        <a:bodyPr/>
        <a:lstStyle/>
        <a:p>
          <a:endParaRPr lang="zh-CN" altLang="en-US"/>
        </a:p>
      </dgm:t>
    </dgm:pt>
    <dgm:pt modelId="{85133024-4855-4A07-87FA-9263AC690E4C}" type="pres">
      <dgm:prSet presAssocID="{6D5D284F-B9D5-457D-83F7-7AFDD6A10620}" presName="root2" presStyleCnt="0"/>
      <dgm:spPr/>
    </dgm:pt>
    <dgm:pt modelId="{F5D80846-D825-479F-B900-A21F2E3DE49D}" type="pres">
      <dgm:prSet presAssocID="{6D5D284F-B9D5-457D-83F7-7AFDD6A10620}" presName="LevelTwoTextNode" presStyleLbl="node2" presStyleIdx="1" presStyleCnt="3" custScaleX="200316">
        <dgm:presLayoutVars>
          <dgm:chPref val="3"/>
        </dgm:presLayoutVars>
      </dgm:prSet>
      <dgm:spPr/>
      <dgm:t>
        <a:bodyPr/>
        <a:lstStyle/>
        <a:p>
          <a:endParaRPr lang="zh-CN" altLang="en-US"/>
        </a:p>
      </dgm:t>
    </dgm:pt>
    <dgm:pt modelId="{32794FFF-8483-41A2-BA13-5962D3BB7AE0}" type="pres">
      <dgm:prSet presAssocID="{6D5D284F-B9D5-457D-83F7-7AFDD6A10620}" presName="level3hierChild" presStyleCnt="0"/>
      <dgm:spPr/>
    </dgm:pt>
    <dgm:pt modelId="{D631B249-8785-47C1-B310-70EB96F40A3D}" type="pres">
      <dgm:prSet presAssocID="{3EDF03E1-07DF-4CAA-AEDF-7C0C210F7005}" presName="conn2-1" presStyleLbl="parChTrans1D2" presStyleIdx="2" presStyleCnt="3"/>
      <dgm:spPr/>
      <dgm:t>
        <a:bodyPr/>
        <a:lstStyle/>
        <a:p>
          <a:endParaRPr lang="zh-CN" altLang="en-US"/>
        </a:p>
      </dgm:t>
    </dgm:pt>
    <dgm:pt modelId="{1EC722EC-6360-43FB-A1ED-094A217C5315}" type="pres">
      <dgm:prSet presAssocID="{3EDF03E1-07DF-4CAA-AEDF-7C0C210F7005}" presName="connTx" presStyleLbl="parChTrans1D2" presStyleIdx="2" presStyleCnt="3"/>
      <dgm:spPr/>
      <dgm:t>
        <a:bodyPr/>
        <a:lstStyle/>
        <a:p>
          <a:endParaRPr lang="zh-CN" altLang="en-US"/>
        </a:p>
      </dgm:t>
    </dgm:pt>
    <dgm:pt modelId="{6D784A99-80A6-4DBA-A1CA-EEE936EC871A}" type="pres">
      <dgm:prSet presAssocID="{C404F424-FC6A-4FEA-A820-9E57077A3701}" presName="root2" presStyleCnt="0"/>
      <dgm:spPr/>
    </dgm:pt>
    <dgm:pt modelId="{D28E9ECB-4130-4E4E-A92F-400E889D63F0}" type="pres">
      <dgm:prSet presAssocID="{C404F424-FC6A-4FEA-A820-9E57077A3701}" presName="LevelTwoTextNode" presStyleLbl="node2" presStyleIdx="2" presStyleCnt="3" custScaleX="200316">
        <dgm:presLayoutVars>
          <dgm:chPref val="3"/>
        </dgm:presLayoutVars>
      </dgm:prSet>
      <dgm:spPr/>
      <dgm:t>
        <a:bodyPr/>
        <a:lstStyle/>
        <a:p>
          <a:endParaRPr lang="zh-CN" altLang="en-US"/>
        </a:p>
      </dgm:t>
    </dgm:pt>
    <dgm:pt modelId="{1B91395D-8C82-4ECD-918D-C69E88F225F5}" type="pres">
      <dgm:prSet presAssocID="{C404F424-FC6A-4FEA-A820-9E57077A3701}" presName="level3hierChild" presStyleCnt="0"/>
      <dgm:spPr/>
    </dgm:pt>
  </dgm:ptLst>
  <dgm:cxnLst>
    <dgm:cxn modelId="{46D35D62-8DEC-4979-A186-0D879950309A}" type="presOf" srcId="{07ABF11C-F837-4565-935C-D14D3D370DEC}" destId="{DDF88233-9973-439A-9B25-C97A31A3798F}" srcOrd="1" destOrd="0" presId="urn:microsoft.com/office/officeart/2008/layout/HorizontalMultiLevelHierarchy#1"/>
    <dgm:cxn modelId="{5025A9B4-E455-42B8-866A-97285CA4A885}" type="presOf" srcId="{C404F424-FC6A-4FEA-A820-9E57077A3701}" destId="{D28E9ECB-4130-4E4E-A92F-400E889D63F0}" srcOrd="0" destOrd="0" presId="urn:microsoft.com/office/officeart/2008/layout/HorizontalMultiLevelHierarchy#1"/>
    <dgm:cxn modelId="{553B37E7-579B-4A44-A47C-DDC2CE6DCCF9}" type="presOf" srcId="{8D27DFBB-B8E1-4864-AF33-B7F5849754DC}" destId="{4FFBEA51-E7F1-48D8-B7DC-A4B68BAFBC57}" srcOrd="0" destOrd="0" presId="urn:microsoft.com/office/officeart/2008/layout/HorizontalMultiLevelHierarchy#1"/>
    <dgm:cxn modelId="{5D19A37F-EAC8-40B3-ADDC-D930C1AD2F1F}" type="presOf" srcId="{3EDF03E1-07DF-4CAA-AEDF-7C0C210F7005}" destId="{1EC722EC-6360-43FB-A1ED-094A217C5315}" srcOrd="1" destOrd="0" presId="urn:microsoft.com/office/officeart/2008/layout/HorizontalMultiLevelHierarchy#1"/>
    <dgm:cxn modelId="{A574FF1B-6C33-4108-93AF-31578AD1234C}" srcId="{4ED4A5B7-DC62-4A48-83C9-A67C3A34E807}" destId="{873E2C36-1CAB-4A95-8878-731ED8711E02}" srcOrd="0" destOrd="0" parTransId="{07ABF11C-F837-4565-935C-D14D3D370DEC}" sibTransId="{237444A7-34C9-41C9-AF23-1D006F616A60}"/>
    <dgm:cxn modelId="{AFD2B6D9-1E0C-4AFE-BCC6-B27DC84D0649}" srcId="{8D27DFBB-B8E1-4864-AF33-B7F5849754DC}" destId="{4ED4A5B7-DC62-4A48-83C9-A67C3A34E807}" srcOrd="0" destOrd="0" parTransId="{EA75225E-FD5A-4765-8A40-888DC4A9A81F}" sibTransId="{8F9C6C30-0E19-4D0B-81BC-38593B8217BD}"/>
    <dgm:cxn modelId="{9C8828C8-FC0C-4A86-802F-804EF9E5EE0D}" srcId="{4ED4A5B7-DC62-4A48-83C9-A67C3A34E807}" destId="{C404F424-FC6A-4FEA-A820-9E57077A3701}" srcOrd="2" destOrd="0" parTransId="{3EDF03E1-07DF-4CAA-AEDF-7C0C210F7005}" sibTransId="{81653AA2-B013-4EFB-9670-A2B2A89896D3}"/>
    <dgm:cxn modelId="{F536D9CC-2B07-467C-9031-9C16C1F1109B}" type="presOf" srcId="{4CAB4202-53E6-43CC-9739-2A2AE4E96A95}" destId="{D5DA24F9-88D3-40D9-9A8B-57AB5BD678D3}" srcOrd="0" destOrd="0" presId="urn:microsoft.com/office/officeart/2008/layout/HorizontalMultiLevelHierarchy#1"/>
    <dgm:cxn modelId="{64076E70-5607-47B7-89F5-11756A830F72}" type="presOf" srcId="{4ED4A5B7-DC62-4A48-83C9-A67C3A34E807}" destId="{C9DB32BE-3C93-430A-BCBC-438555BEC89E}" srcOrd="0" destOrd="0" presId="urn:microsoft.com/office/officeart/2008/layout/HorizontalMultiLevelHierarchy#1"/>
    <dgm:cxn modelId="{7D993DEF-2EC2-48E1-9D47-B85055B01051}" type="presOf" srcId="{4CAB4202-53E6-43CC-9739-2A2AE4E96A95}" destId="{3103FD7F-FE65-46B0-BE91-8B10ED8EF54A}" srcOrd="1" destOrd="0" presId="urn:microsoft.com/office/officeart/2008/layout/HorizontalMultiLevelHierarchy#1"/>
    <dgm:cxn modelId="{58ECD7D9-8191-4AE1-B606-8B1DE9C0F077}" type="presOf" srcId="{6D5D284F-B9D5-457D-83F7-7AFDD6A10620}" destId="{F5D80846-D825-479F-B900-A21F2E3DE49D}" srcOrd="0" destOrd="0" presId="urn:microsoft.com/office/officeart/2008/layout/HorizontalMultiLevelHierarchy#1"/>
    <dgm:cxn modelId="{F4B69533-F694-4886-BF51-F49FA9238598}" srcId="{4ED4A5B7-DC62-4A48-83C9-A67C3A34E807}" destId="{6D5D284F-B9D5-457D-83F7-7AFDD6A10620}" srcOrd="1" destOrd="0" parTransId="{4CAB4202-53E6-43CC-9739-2A2AE4E96A95}" sibTransId="{6E628586-E361-476A-9F47-3C2D73DE0658}"/>
    <dgm:cxn modelId="{01AD2B51-A33C-4993-94CE-CE0A035E2A02}" type="presOf" srcId="{07ABF11C-F837-4565-935C-D14D3D370DEC}" destId="{8844B703-C6DA-4F9A-846D-A84679A73EBF}" srcOrd="0" destOrd="0" presId="urn:microsoft.com/office/officeart/2008/layout/HorizontalMultiLevelHierarchy#1"/>
    <dgm:cxn modelId="{979A03E9-BC1C-40BB-8132-50147D26DDE3}" type="presOf" srcId="{873E2C36-1CAB-4A95-8878-731ED8711E02}" destId="{1552F772-9670-4E1B-A89B-F4CABE028981}" srcOrd="0" destOrd="0" presId="urn:microsoft.com/office/officeart/2008/layout/HorizontalMultiLevelHierarchy#1"/>
    <dgm:cxn modelId="{1AFD3E1A-5FC3-490D-B75A-5EF2F95720C7}" type="presOf" srcId="{3EDF03E1-07DF-4CAA-AEDF-7C0C210F7005}" destId="{D631B249-8785-47C1-B310-70EB96F40A3D}" srcOrd="0" destOrd="0" presId="urn:microsoft.com/office/officeart/2008/layout/HorizontalMultiLevelHierarchy#1"/>
    <dgm:cxn modelId="{1B752A2E-D25A-47E7-9B28-5CB1460B767D}" type="presParOf" srcId="{4FFBEA51-E7F1-48D8-B7DC-A4B68BAFBC57}" destId="{43B80143-7246-42DB-98C5-A0E8F9940EEC}" srcOrd="0" destOrd="0" presId="urn:microsoft.com/office/officeart/2008/layout/HorizontalMultiLevelHierarchy#1"/>
    <dgm:cxn modelId="{19FA9D71-6F91-470C-AAEF-EBBA3C5128F0}" type="presParOf" srcId="{43B80143-7246-42DB-98C5-A0E8F9940EEC}" destId="{C9DB32BE-3C93-430A-BCBC-438555BEC89E}" srcOrd="0" destOrd="0" presId="urn:microsoft.com/office/officeart/2008/layout/HorizontalMultiLevelHierarchy#1"/>
    <dgm:cxn modelId="{97EC2D21-E253-494F-8B98-37451B3B93AA}" type="presParOf" srcId="{43B80143-7246-42DB-98C5-A0E8F9940EEC}" destId="{FFFA987E-F521-45B2-BE08-5AB0AE424C8E}" srcOrd="1" destOrd="0" presId="urn:microsoft.com/office/officeart/2008/layout/HorizontalMultiLevelHierarchy#1"/>
    <dgm:cxn modelId="{41A09B72-4294-4EC0-868F-317A92654B1F}" type="presParOf" srcId="{FFFA987E-F521-45B2-BE08-5AB0AE424C8E}" destId="{8844B703-C6DA-4F9A-846D-A84679A73EBF}" srcOrd="0" destOrd="0" presId="urn:microsoft.com/office/officeart/2008/layout/HorizontalMultiLevelHierarchy#1"/>
    <dgm:cxn modelId="{ED3CF99A-3782-46DB-BA2E-85F25EA893B9}" type="presParOf" srcId="{8844B703-C6DA-4F9A-846D-A84679A73EBF}" destId="{DDF88233-9973-439A-9B25-C97A31A3798F}" srcOrd="0" destOrd="0" presId="urn:microsoft.com/office/officeart/2008/layout/HorizontalMultiLevelHierarchy#1"/>
    <dgm:cxn modelId="{2BBD4C35-4DAA-4A94-8B27-9FE5A62DD7E7}" type="presParOf" srcId="{FFFA987E-F521-45B2-BE08-5AB0AE424C8E}" destId="{D8106B6A-0865-4205-B639-EEABE454B5CF}" srcOrd="1" destOrd="0" presId="urn:microsoft.com/office/officeart/2008/layout/HorizontalMultiLevelHierarchy#1"/>
    <dgm:cxn modelId="{722B3CCE-BCD0-4417-8B13-239ADB0AA225}" type="presParOf" srcId="{D8106B6A-0865-4205-B639-EEABE454B5CF}" destId="{1552F772-9670-4E1B-A89B-F4CABE028981}" srcOrd="0" destOrd="0" presId="urn:microsoft.com/office/officeart/2008/layout/HorizontalMultiLevelHierarchy#1"/>
    <dgm:cxn modelId="{E6ECEFCB-C19B-482F-981A-63C2E89A75FB}" type="presParOf" srcId="{D8106B6A-0865-4205-B639-EEABE454B5CF}" destId="{4F286556-1AED-4354-8ED5-DD4949640C36}" srcOrd="1" destOrd="0" presId="urn:microsoft.com/office/officeart/2008/layout/HorizontalMultiLevelHierarchy#1"/>
    <dgm:cxn modelId="{8E8ED55B-C4F9-4713-91AE-FDC0E831C09C}" type="presParOf" srcId="{FFFA987E-F521-45B2-BE08-5AB0AE424C8E}" destId="{D5DA24F9-88D3-40D9-9A8B-57AB5BD678D3}" srcOrd="2" destOrd="0" presId="urn:microsoft.com/office/officeart/2008/layout/HorizontalMultiLevelHierarchy#1"/>
    <dgm:cxn modelId="{BA9930FD-4DC5-49F0-A895-ACC9915DE68F}" type="presParOf" srcId="{D5DA24F9-88D3-40D9-9A8B-57AB5BD678D3}" destId="{3103FD7F-FE65-46B0-BE91-8B10ED8EF54A}" srcOrd="0" destOrd="0" presId="urn:microsoft.com/office/officeart/2008/layout/HorizontalMultiLevelHierarchy#1"/>
    <dgm:cxn modelId="{B54C665C-5D26-4B80-BB4A-87B61D8F4EF5}" type="presParOf" srcId="{FFFA987E-F521-45B2-BE08-5AB0AE424C8E}" destId="{85133024-4855-4A07-87FA-9263AC690E4C}" srcOrd="3" destOrd="0" presId="urn:microsoft.com/office/officeart/2008/layout/HorizontalMultiLevelHierarchy#1"/>
    <dgm:cxn modelId="{A60798DE-F959-43D1-904F-58307F4AF70F}" type="presParOf" srcId="{85133024-4855-4A07-87FA-9263AC690E4C}" destId="{F5D80846-D825-479F-B900-A21F2E3DE49D}" srcOrd="0" destOrd="0" presId="urn:microsoft.com/office/officeart/2008/layout/HorizontalMultiLevelHierarchy#1"/>
    <dgm:cxn modelId="{CB65DA6B-F1D7-4054-AFAD-E598CF9ACA55}" type="presParOf" srcId="{85133024-4855-4A07-87FA-9263AC690E4C}" destId="{32794FFF-8483-41A2-BA13-5962D3BB7AE0}" srcOrd="1" destOrd="0" presId="urn:microsoft.com/office/officeart/2008/layout/HorizontalMultiLevelHierarchy#1"/>
    <dgm:cxn modelId="{F9827295-B22C-46FF-8A75-D98C042DF5C8}" type="presParOf" srcId="{FFFA987E-F521-45B2-BE08-5AB0AE424C8E}" destId="{D631B249-8785-47C1-B310-70EB96F40A3D}" srcOrd="4" destOrd="0" presId="urn:microsoft.com/office/officeart/2008/layout/HorizontalMultiLevelHierarchy#1"/>
    <dgm:cxn modelId="{3FDA58A6-A660-4066-9DD5-F64859881C3F}" type="presParOf" srcId="{D631B249-8785-47C1-B310-70EB96F40A3D}" destId="{1EC722EC-6360-43FB-A1ED-094A217C5315}" srcOrd="0" destOrd="0" presId="urn:microsoft.com/office/officeart/2008/layout/HorizontalMultiLevelHierarchy#1"/>
    <dgm:cxn modelId="{ADE8C62D-0CE9-4FFD-A773-F2BE23597A94}" type="presParOf" srcId="{FFFA987E-F521-45B2-BE08-5AB0AE424C8E}" destId="{6D784A99-80A6-4DBA-A1CA-EEE936EC871A}" srcOrd="5" destOrd="0" presId="urn:microsoft.com/office/officeart/2008/layout/HorizontalMultiLevelHierarchy#1"/>
    <dgm:cxn modelId="{005D3691-7AD7-4242-8E07-81A4860FCD46}" type="presParOf" srcId="{6D784A99-80A6-4DBA-A1CA-EEE936EC871A}" destId="{D28E9ECB-4130-4E4E-A92F-400E889D63F0}" srcOrd="0" destOrd="0" presId="urn:microsoft.com/office/officeart/2008/layout/HorizontalMultiLevelHierarchy#1"/>
    <dgm:cxn modelId="{A9598357-E5B9-4C0F-834D-FDE3055CF0BB}" type="presParOf" srcId="{6D784A99-80A6-4DBA-A1CA-EEE936EC871A}" destId="{1B91395D-8C82-4ECD-918D-C69E88F225F5}" srcOrd="1" destOrd="0" presId="urn:microsoft.com/office/officeart/2008/layout/HorizontalMultiLevel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CA86B82-750D-47F1-91D6-3BEC3A48BCB5}" type="doc">
      <dgm:prSet loTypeId="urn:microsoft.com/office/officeart/2005/8/layout/radial5" loCatId="relationship" qsTypeId="urn:microsoft.com/office/officeart/2005/8/quickstyle/3d1#15" qsCatId="3D" csTypeId="urn:microsoft.com/office/officeart/2005/8/colors/colorful4#2" csCatId="colorful" phldr="1"/>
      <dgm:spPr/>
      <dgm:t>
        <a:bodyPr/>
        <a:lstStyle/>
        <a:p>
          <a:endParaRPr lang="zh-CN" altLang="en-US"/>
        </a:p>
      </dgm:t>
    </dgm:pt>
    <dgm:pt modelId="{57F36BAE-0EF4-426A-AE80-D3693EA0BCF8}">
      <dgm:prSet/>
      <dgm:spPr>
        <a:solidFill>
          <a:srgbClr val="FF0000"/>
        </a:solidFill>
      </dgm:spPr>
      <dgm:t>
        <a:bodyPr/>
        <a:lstStyle/>
        <a:p>
          <a:pPr rtl="0"/>
          <a:r>
            <a:rPr lang="zh-CN" altLang="en-US"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颢驰</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AC6FD73-B90E-4663-AA56-F80120B5DA16}" type="parTrans" cxnId="{7E598C2C-F382-45EE-A24A-9B07EADDA20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0AD3B302-91AD-42AD-9918-87F4E5EB72C0}" type="sibTrans" cxnId="{7E598C2C-F382-45EE-A24A-9B07EADDA20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A6A8026-6962-4828-9720-9BE81DFA58A4}">
      <dgm:prSet/>
      <dgm:spPr/>
      <dgm:t>
        <a:bodyPr/>
        <a:lstStyle/>
        <a:p>
          <a:pP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国土</a:t>
          </a:r>
          <a:r>
            <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防空</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ABB11CE-1F77-4311-8780-97AD1E9D7D10}" type="parTrans" cxnId="{0D7EE391-6CDD-4F12-ACFF-AC84325B2821}">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F86686A-7729-4495-B73C-91CA5A62B751}" type="sibTrans" cxnId="{0D7EE391-6CDD-4F12-ACFF-AC84325B2821}">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480BE24E-78BE-448A-820F-56EC1CE6A4D3}">
      <dgm:prSet/>
      <dgm:spPr/>
      <dgm:t>
        <a:bodyPr/>
        <a:lstStyle/>
        <a:p>
          <a:pP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要地</a:t>
          </a:r>
          <a:r>
            <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防空</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F6D4D7B-E9E4-46A2-A79A-228C2CE534DB}" type="parTrans" cxnId="{39AD499F-8902-40AA-9A2A-B5F439F89B7D}">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93C8A5E-8B4A-43F0-9B81-F889DCC212CD}" type="sibTrans" cxnId="{39AD499F-8902-40AA-9A2A-B5F439F89B7D}">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18A634B1-19E5-45B4-8C30-F8602173DDAD}">
      <dgm:prSet/>
      <dgm:spPr/>
      <dgm:t>
        <a:bodyPr/>
        <a:lstStyle/>
        <a:p>
          <a:pP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精密</a:t>
          </a:r>
          <a:r>
            <a:rPr lang="en-US" alt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测量</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E9322F5E-4AF0-48E7-9650-C0D589314094}" type="parTrans" cxnId="{8D987430-6589-4E7C-ADC7-C24CF2BAF887}">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31E51416-50A7-4016-A854-22A808285D9A}" type="sibTrans" cxnId="{8D987430-6589-4E7C-ADC7-C24CF2BAF887}">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C77404A-707F-4954-BF29-5E50E6DF7DA0}">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舰载</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92729F3B-648A-4C85-868A-0595B574FCC5}" type="parTrans" cxnId="{23F80D96-2B1F-4292-9A1E-B55DBC3916BF}">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9014100-61BC-42BF-BAB7-85BF04EB250D}" type="sibTrans" cxnId="{23F80D96-2B1F-4292-9A1E-B55DBC3916BF}">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E89856E2-A772-41AF-B079-C674C03946B0}">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机载</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924DD03-7FCA-4F7E-A842-6D1B8643CC6C}" type="parTrans" cxnId="{4343054C-989B-4E37-A9EC-FB0CAC7A6BDC}">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3BCEB86F-77AB-4BF4-9C7A-FB0C8A99D0A0}" type="sibTrans" cxnId="{4343054C-989B-4E37-A9EC-FB0CAC7A6BDC}">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7F6AF12-8E43-4271-BB9F-1FC8B97C5289}">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星载</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418FE56-684D-44AF-847E-E4E016E9C520}" type="parTrans" cxnId="{BCD5B50D-FC25-4264-ADD2-BC9E2289F72C}">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1826C07-2DEA-4496-834F-EF9EB8838514}" type="sibTrans" cxnId="{BCD5B50D-FC25-4264-ADD2-BC9E2289F72C}">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D609A63-B41B-42E4-9818-B67945C284D9}">
      <dgm:prSet/>
      <dgm:spPr/>
      <dgm:t>
        <a:bodyPr/>
        <a:lstStyle/>
        <a:p>
          <a:pP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量子</a:t>
          </a:r>
          <a:r>
            <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探测</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DDE6C29-2B4C-4978-9767-CA7B8ADC6AB6}" type="parTrans" cxnId="{938EB043-50D5-4994-8829-29DC44660E1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05010471-C7BC-4013-9328-37285A42D1C8}" type="sibTrans" cxnId="{938EB043-50D5-4994-8829-29DC44660E1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A9E64E0-223C-4194-8FDF-C9E88120DC2B}" type="pres">
      <dgm:prSet presAssocID="{BCA86B82-750D-47F1-91D6-3BEC3A48BCB5}" presName="Name0" presStyleCnt="0">
        <dgm:presLayoutVars>
          <dgm:chMax val="1"/>
          <dgm:dir/>
          <dgm:animLvl val="ctr"/>
          <dgm:resizeHandles val="exact"/>
        </dgm:presLayoutVars>
      </dgm:prSet>
      <dgm:spPr/>
      <dgm:t>
        <a:bodyPr/>
        <a:lstStyle/>
        <a:p>
          <a:endParaRPr lang="zh-CN" altLang="en-US"/>
        </a:p>
      </dgm:t>
    </dgm:pt>
    <dgm:pt modelId="{6F614E13-701D-41FF-89E6-2471D64BBFAB}" type="pres">
      <dgm:prSet presAssocID="{57F36BAE-0EF4-426A-AE80-D3693EA0BCF8}" presName="centerShape" presStyleLbl="node0" presStyleIdx="0" presStyleCnt="1"/>
      <dgm:spPr/>
      <dgm:t>
        <a:bodyPr/>
        <a:lstStyle/>
        <a:p>
          <a:endParaRPr lang="zh-CN" altLang="en-US"/>
        </a:p>
      </dgm:t>
    </dgm:pt>
    <dgm:pt modelId="{81C4D2A5-7F11-4EFF-8969-CAAE1ADC01C2}" type="pres">
      <dgm:prSet presAssocID="{BABB11CE-1F77-4311-8780-97AD1E9D7D10}" presName="parTrans" presStyleLbl="sibTrans2D1" presStyleIdx="0" presStyleCnt="7"/>
      <dgm:spPr/>
      <dgm:t>
        <a:bodyPr/>
        <a:lstStyle/>
        <a:p>
          <a:endParaRPr lang="zh-CN" altLang="en-US"/>
        </a:p>
      </dgm:t>
    </dgm:pt>
    <dgm:pt modelId="{B2819E83-5334-4100-9282-BC8C0F49384E}" type="pres">
      <dgm:prSet presAssocID="{BABB11CE-1F77-4311-8780-97AD1E9D7D10}" presName="connectorText" presStyleLbl="sibTrans2D1" presStyleIdx="0" presStyleCnt="7"/>
      <dgm:spPr/>
      <dgm:t>
        <a:bodyPr/>
        <a:lstStyle/>
        <a:p>
          <a:endParaRPr lang="zh-CN" altLang="en-US"/>
        </a:p>
      </dgm:t>
    </dgm:pt>
    <dgm:pt modelId="{60C3C2FF-7187-400D-811A-49A0D5C897DB}" type="pres">
      <dgm:prSet presAssocID="{AA6A8026-6962-4828-9720-9BE81DFA58A4}" presName="node" presStyleLbl="node1" presStyleIdx="0" presStyleCnt="7">
        <dgm:presLayoutVars>
          <dgm:bulletEnabled val="1"/>
        </dgm:presLayoutVars>
      </dgm:prSet>
      <dgm:spPr/>
      <dgm:t>
        <a:bodyPr/>
        <a:lstStyle/>
        <a:p>
          <a:endParaRPr lang="zh-CN" altLang="en-US"/>
        </a:p>
      </dgm:t>
    </dgm:pt>
    <dgm:pt modelId="{72E2B85E-759F-410C-8A54-2D6C4EB25C91}" type="pres">
      <dgm:prSet presAssocID="{BF6D4D7B-E9E4-46A2-A79A-228C2CE534DB}" presName="parTrans" presStyleLbl="sibTrans2D1" presStyleIdx="1" presStyleCnt="7"/>
      <dgm:spPr/>
      <dgm:t>
        <a:bodyPr/>
        <a:lstStyle/>
        <a:p>
          <a:endParaRPr lang="zh-CN" altLang="en-US"/>
        </a:p>
      </dgm:t>
    </dgm:pt>
    <dgm:pt modelId="{F13EEB94-3100-499C-A80F-80E25288F0B6}" type="pres">
      <dgm:prSet presAssocID="{BF6D4D7B-E9E4-46A2-A79A-228C2CE534DB}" presName="connectorText" presStyleLbl="sibTrans2D1" presStyleIdx="1" presStyleCnt="7"/>
      <dgm:spPr/>
      <dgm:t>
        <a:bodyPr/>
        <a:lstStyle/>
        <a:p>
          <a:endParaRPr lang="zh-CN" altLang="en-US"/>
        </a:p>
      </dgm:t>
    </dgm:pt>
    <dgm:pt modelId="{6D3DE962-737F-46BB-95D4-C9E231B85531}" type="pres">
      <dgm:prSet presAssocID="{480BE24E-78BE-448A-820F-56EC1CE6A4D3}" presName="node" presStyleLbl="node1" presStyleIdx="1" presStyleCnt="7">
        <dgm:presLayoutVars>
          <dgm:bulletEnabled val="1"/>
        </dgm:presLayoutVars>
      </dgm:prSet>
      <dgm:spPr/>
      <dgm:t>
        <a:bodyPr/>
        <a:lstStyle/>
        <a:p>
          <a:endParaRPr lang="zh-CN" altLang="en-US"/>
        </a:p>
      </dgm:t>
    </dgm:pt>
    <dgm:pt modelId="{6E1DBA2B-6B20-40E9-90E6-6C35DF9A8946}" type="pres">
      <dgm:prSet presAssocID="{E9322F5E-4AF0-48E7-9650-C0D589314094}" presName="parTrans" presStyleLbl="sibTrans2D1" presStyleIdx="2" presStyleCnt="7"/>
      <dgm:spPr/>
      <dgm:t>
        <a:bodyPr/>
        <a:lstStyle/>
        <a:p>
          <a:endParaRPr lang="zh-CN" altLang="en-US"/>
        </a:p>
      </dgm:t>
    </dgm:pt>
    <dgm:pt modelId="{1E3DAE51-1768-40D9-805A-17A3A255DC13}" type="pres">
      <dgm:prSet presAssocID="{E9322F5E-4AF0-48E7-9650-C0D589314094}" presName="connectorText" presStyleLbl="sibTrans2D1" presStyleIdx="2" presStyleCnt="7"/>
      <dgm:spPr/>
      <dgm:t>
        <a:bodyPr/>
        <a:lstStyle/>
        <a:p>
          <a:endParaRPr lang="zh-CN" altLang="en-US"/>
        </a:p>
      </dgm:t>
    </dgm:pt>
    <dgm:pt modelId="{2DF8F3BC-CBAC-450E-B3EF-43C859AA164B}" type="pres">
      <dgm:prSet presAssocID="{18A634B1-19E5-45B4-8C30-F8602173DDAD}" presName="node" presStyleLbl="node1" presStyleIdx="2" presStyleCnt="7">
        <dgm:presLayoutVars>
          <dgm:bulletEnabled val="1"/>
        </dgm:presLayoutVars>
      </dgm:prSet>
      <dgm:spPr/>
      <dgm:t>
        <a:bodyPr/>
        <a:lstStyle/>
        <a:p>
          <a:endParaRPr lang="zh-CN" altLang="en-US"/>
        </a:p>
      </dgm:t>
    </dgm:pt>
    <dgm:pt modelId="{B9C1DE92-913C-46F7-BA29-BDF6094DD884}" type="pres">
      <dgm:prSet presAssocID="{92729F3B-648A-4C85-868A-0595B574FCC5}" presName="parTrans" presStyleLbl="sibTrans2D1" presStyleIdx="3" presStyleCnt="7"/>
      <dgm:spPr/>
      <dgm:t>
        <a:bodyPr/>
        <a:lstStyle/>
        <a:p>
          <a:endParaRPr lang="zh-CN" altLang="en-US"/>
        </a:p>
      </dgm:t>
    </dgm:pt>
    <dgm:pt modelId="{0F1D0C05-839A-4C35-BE22-43BF5EDD38C6}" type="pres">
      <dgm:prSet presAssocID="{92729F3B-648A-4C85-868A-0595B574FCC5}" presName="connectorText" presStyleLbl="sibTrans2D1" presStyleIdx="3" presStyleCnt="7"/>
      <dgm:spPr/>
      <dgm:t>
        <a:bodyPr/>
        <a:lstStyle/>
        <a:p>
          <a:endParaRPr lang="zh-CN" altLang="en-US"/>
        </a:p>
      </dgm:t>
    </dgm:pt>
    <dgm:pt modelId="{95FA1575-5C7D-488F-BD94-4E5F9951894F}" type="pres">
      <dgm:prSet presAssocID="{5C77404A-707F-4954-BF29-5E50E6DF7DA0}" presName="node" presStyleLbl="node1" presStyleIdx="3" presStyleCnt="7">
        <dgm:presLayoutVars>
          <dgm:bulletEnabled val="1"/>
        </dgm:presLayoutVars>
      </dgm:prSet>
      <dgm:spPr/>
      <dgm:t>
        <a:bodyPr/>
        <a:lstStyle/>
        <a:p>
          <a:endParaRPr lang="zh-CN" altLang="en-US"/>
        </a:p>
      </dgm:t>
    </dgm:pt>
    <dgm:pt modelId="{0BC58EAB-86AF-463B-AC7F-1B2C03C0949A}" type="pres">
      <dgm:prSet presAssocID="{2924DD03-7FCA-4F7E-A842-6D1B8643CC6C}" presName="parTrans" presStyleLbl="sibTrans2D1" presStyleIdx="4" presStyleCnt="7"/>
      <dgm:spPr/>
      <dgm:t>
        <a:bodyPr/>
        <a:lstStyle/>
        <a:p>
          <a:endParaRPr lang="zh-CN" altLang="en-US"/>
        </a:p>
      </dgm:t>
    </dgm:pt>
    <dgm:pt modelId="{C5A78E7D-6AA0-42E6-93A9-9D7998B55B22}" type="pres">
      <dgm:prSet presAssocID="{2924DD03-7FCA-4F7E-A842-6D1B8643CC6C}" presName="connectorText" presStyleLbl="sibTrans2D1" presStyleIdx="4" presStyleCnt="7"/>
      <dgm:spPr/>
      <dgm:t>
        <a:bodyPr/>
        <a:lstStyle/>
        <a:p>
          <a:endParaRPr lang="zh-CN" altLang="en-US"/>
        </a:p>
      </dgm:t>
    </dgm:pt>
    <dgm:pt modelId="{4EB61397-DE5F-4984-8AFA-341F755DC7F3}" type="pres">
      <dgm:prSet presAssocID="{E89856E2-A772-41AF-B079-C674C03946B0}" presName="node" presStyleLbl="node1" presStyleIdx="4" presStyleCnt="7">
        <dgm:presLayoutVars>
          <dgm:bulletEnabled val="1"/>
        </dgm:presLayoutVars>
      </dgm:prSet>
      <dgm:spPr/>
      <dgm:t>
        <a:bodyPr/>
        <a:lstStyle/>
        <a:p>
          <a:endParaRPr lang="zh-CN" altLang="en-US"/>
        </a:p>
      </dgm:t>
    </dgm:pt>
    <dgm:pt modelId="{20F1D4B9-186F-491E-8515-412C0058040B}" type="pres">
      <dgm:prSet presAssocID="{8418FE56-684D-44AF-847E-E4E016E9C520}" presName="parTrans" presStyleLbl="sibTrans2D1" presStyleIdx="5" presStyleCnt="7"/>
      <dgm:spPr/>
      <dgm:t>
        <a:bodyPr/>
        <a:lstStyle/>
        <a:p>
          <a:endParaRPr lang="zh-CN" altLang="en-US"/>
        </a:p>
      </dgm:t>
    </dgm:pt>
    <dgm:pt modelId="{13D67E66-1C3C-45C1-9452-03DE9AD84171}" type="pres">
      <dgm:prSet presAssocID="{8418FE56-684D-44AF-847E-E4E016E9C520}" presName="connectorText" presStyleLbl="sibTrans2D1" presStyleIdx="5" presStyleCnt="7"/>
      <dgm:spPr/>
      <dgm:t>
        <a:bodyPr/>
        <a:lstStyle/>
        <a:p>
          <a:endParaRPr lang="zh-CN" altLang="en-US"/>
        </a:p>
      </dgm:t>
    </dgm:pt>
    <dgm:pt modelId="{04E38E45-B5CA-4527-9570-BC9D787D90D6}" type="pres">
      <dgm:prSet presAssocID="{B7F6AF12-8E43-4271-BB9F-1FC8B97C5289}" presName="node" presStyleLbl="node1" presStyleIdx="5" presStyleCnt="7">
        <dgm:presLayoutVars>
          <dgm:bulletEnabled val="1"/>
        </dgm:presLayoutVars>
      </dgm:prSet>
      <dgm:spPr/>
      <dgm:t>
        <a:bodyPr/>
        <a:lstStyle/>
        <a:p>
          <a:endParaRPr lang="zh-CN" altLang="en-US"/>
        </a:p>
      </dgm:t>
    </dgm:pt>
    <dgm:pt modelId="{3075ABB8-071C-4A2A-82BE-E2F9B4BFAEA9}" type="pres">
      <dgm:prSet presAssocID="{ADDE6C29-2B4C-4978-9767-CA7B8ADC6AB6}" presName="parTrans" presStyleLbl="sibTrans2D1" presStyleIdx="6" presStyleCnt="7"/>
      <dgm:spPr/>
      <dgm:t>
        <a:bodyPr/>
        <a:lstStyle/>
        <a:p>
          <a:endParaRPr lang="zh-CN" altLang="en-US"/>
        </a:p>
      </dgm:t>
    </dgm:pt>
    <dgm:pt modelId="{E288F806-B9C7-4893-8A36-D562C66119B0}" type="pres">
      <dgm:prSet presAssocID="{ADDE6C29-2B4C-4978-9767-CA7B8ADC6AB6}" presName="connectorText" presStyleLbl="sibTrans2D1" presStyleIdx="6" presStyleCnt="7"/>
      <dgm:spPr/>
      <dgm:t>
        <a:bodyPr/>
        <a:lstStyle/>
        <a:p>
          <a:endParaRPr lang="zh-CN" altLang="en-US"/>
        </a:p>
      </dgm:t>
    </dgm:pt>
    <dgm:pt modelId="{B754DA1C-48DB-48C4-BAF5-3AB0FF004E9C}" type="pres">
      <dgm:prSet presAssocID="{2D609A63-B41B-42E4-9818-B67945C284D9}" presName="node" presStyleLbl="node1" presStyleIdx="6" presStyleCnt="7">
        <dgm:presLayoutVars>
          <dgm:bulletEnabled val="1"/>
        </dgm:presLayoutVars>
      </dgm:prSet>
      <dgm:spPr/>
      <dgm:t>
        <a:bodyPr/>
        <a:lstStyle/>
        <a:p>
          <a:endParaRPr lang="zh-CN" altLang="en-US"/>
        </a:p>
      </dgm:t>
    </dgm:pt>
  </dgm:ptLst>
  <dgm:cxnLst>
    <dgm:cxn modelId="{19C54F2F-9F96-43B4-9C9E-85C5FA7EA0DA}" type="presOf" srcId="{ADDE6C29-2B4C-4978-9767-CA7B8ADC6AB6}" destId="{E288F806-B9C7-4893-8A36-D562C66119B0}" srcOrd="1" destOrd="0" presId="urn:microsoft.com/office/officeart/2005/8/layout/radial5"/>
    <dgm:cxn modelId="{23F80D96-2B1F-4292-9A1E-B55DBC3916BF}" srcId="{57F36BAE-0EF4-426A-AE80-D3693EA0BCF8}" destId="{5C77404A-707F-4954-BF29-5E50E6DF7DA0}" srcOrd="3" destOrd="0" parTransId="{92729F3B-648A-4C85-868A-0595B574FCC5}" sibTransId="{F9014100-61BC-42BF-BAB7-85BF04EB250D}"/>
    <dgm:cxn modelId="{DB6A330D-42CB-43A2-B57B-E65974BF20E5}" type="presOf" srcId="{2D609A63-B41B-42E4-9818-B67945C284D9}" destId="{B754DA1C-48DB-48C4-BAF5-3AB0FF004E9C}" srcOrd="0" destOrd="0" presId="urn:microsoft.com/office/officeart/2005/8/layout/radial5"/>
    <dgm:cxn modelId="{DFA0B267-7A5F-4591-A6C1-1AD1A2C8A760}" type="presOf" srcId="{2924DD03-7FCA-4F7E-A842-6D1B8643CC6C}" destId="{C5A78E7D-6AA0-42E6-93A9-9D7998B55B22}" srcOrd="1" destOrd="0" presId="urn:microsoft.com/office/officeart/2005/8/layout/radial5"/>
    <dgm:cxn modelId="{679740D5-10D6-4E9E-8427-98AE0B48ABE2}" type="presOf" srcId="{5C77404A-707F-4954-BF29-5E50E6DF7DA0}" destId="{95FA1575-5C7D-488F-BD94-4E5F9951894F}" srcOrd="0" destOrd="0" presId="urn:microsoft.com/office/officeart/2005/8/layout/radial5"/>
    <dgm:cxn modelId="{39AD499F-8902-40AA-9A2A-B5F439F89B7D}" srcId="{57F36BAE-0EF4-426A-AE80-D3693EA0BCF8}" destId="{480BE24E-78BE-448A-820F-56EC1CE6A4D3}" srcOrd="1" destOrd="0" parTransId="{BF6D4D7B-E9E4-46A2-A79A-228C2CE534DB}" sibTransId="{793C8A5E-8B4A-43F0-9B81-F889DCC212CD}"/>
    <dgm:cxn modelId="{5BA09DF8-03B3-4958-BA7B-F07097E9B9EF}" type="presOf" srcId="{AA6A8026-6962-4828-9720-9BE81DFA58A4}" destId="{60C3C2FF-7187-400D-811A-49A0D5C897DB}" srcOrd="0" destOrd="0" presId="urn:microsoft.com/office/officeart/2005/8/layout/radial5"/>
    <dgm:cxn modelId="{BCD5B50D-FC25-4264-ADD2-BC9E2289F72C}" srcId="{57F36BAE-0EF4-426A-AE80-D3693EA0BCF8}" destId="{B7F6AF12-8E43-4271-BB9F-1FC8B97C5289}" srcOrd="5" destOrd="0" parTransId="{8418FE56-684D-44AF-847E-E4E016E9C520}" sibTransId="{A1826C07-2DEA-4496-834F-EF9EB8838514}"/>
    <dgm:cxn modelId="{6FE10721-804F-4355-890D-E45D45B7DB7D}" type="presOf" srcId="{BF6D4D7B-E9E4-46A2-A79A-228C2CE534DB}" destId="{72E2B85E-759F-410C-8A54-2D6C4EB25C91}" srcOrd="0" destOrd="0" presId="urn:microsoft.com/office/officeart/2005/8/layout/radial5"/>
    <dgm:cxn modelId="{29E90F09-3A40-4CBD-AC94-E5B0FDACFBA8}" type="presOf" srcId="{480BE24E-78BE-448A-820F-56EC1CE6A4D3}" destId="{6D3DE962-737F-46BB-95D4-C9E231B85531}" srcOrd="0" destOrd="0" presId="urn:microsoft.com/office/officeart/2005/8/layout/radial5"/>
    <dgm:cxn modelId="{1E588865-D298-42EF-ADD7-1DA6B61485C3}" type="presOf" srcId="{92729F3B-648A-4C85-868A-0595B574FCC5}" destId="{0F1D0C05-839A-4C35-BE22-43BF5EDD38C6}" srcOrd="1" destOrd="0" presId="urn:microsoft.com/office/officeart/2005/8/layout/radial5"/>
    <dgm:cxn modelId="{13A58039-D438-4763-9C7B-C2B39F5204CF}" type="presOf" srcId="{57F36BAE-0EF4-426A-AE80-D3693EA0BCF8}" destId="{6F614E13-701D-41FF-89E6-2471D64BBFAB}" srcOrd="0" destOrd="0" presId="urn:microsoft.com/office/officeart/2005/8/layout/radial5"/>
    <dgm:cxn modelId="{8D987430-6589-4E7C-ADC7-C24CF2BAF887}" srcId="{57F36BAE-0EF4-426A-AE80-D3693EA0BCF8}" destId="{18A634B1-19E5-45B4-8C30-F8602173DDAD}" srcOrd="2" destOrd="0" parTransId="{E9322F5E-4AF0-48E7-9650-C0D589314094}" sibTransId="{31E51416-50A7-4016-A854-22A808285D9A}"/>
    <dgm:cxn modelId="{7E598C2C-F382-45EE-A24A-9B07EADDA206}" srcId="{BCA86B82-750D-47F1-91D6-3BEC3A48BCB5}" destId="{57F36BAE-0EF4-426A-AE80-D3693EA0BCF8}" srcOrd="0" destOrd="0" parTransId="{6AC6FD73-B90E-4663-AA56-F80120B5DA16}" sibTransId="{0AD3B302-91AD-42AD-9918-87F4E5EB72C0}"/>
    <dgm:cxn modelId="{D6034CFD-97EB-41BF-834B-2493C8888FA0}" type="presOf" srcId="{E89856E2-A772-41AF-B079-C674C03946B0}" destId="{4EB61397-DE5F-4984-8AFA-341F755DC7F3}" srcOrd="0" destOrd="0" presId="urn:microsoft.com/office/officeart/2005/8/layout/radial5"/>
    <dgm:cxn modelId="{0D7EE391-6CDD-4F12-ACFF-AC84325B2821}" srcId="{57F36BAE-0EF4-426A-AE80-D3693EA0BCF8}" destId="{AA6A8026-6962-4828-9720-9BE81DFA58A4}" srcOrd="0" destOrd="0" parTransId="{BABB11CE-1F77-4311-8780-97AD1E9D7D10}" sibTransId="{8F86686A-7729-4495-B73C-91CA5A62B751}"/>
    <dgm:cxn modelId="{C9DD5AC4-5E52-448F-B7E1-39F1A7534593}" type="presOf" srcId="{8418FE56-684D-44AF-847E-E4E016E9C520}" destId="{20F1D4B9-186F-491E-8515-412C0058040B}" srcOrd="0" destOrd="0" presId="urn:microsoft.com/office/officeart/2005/8/layout/radial5"/>
    <dgm:cxn modelId="{D16E305F-63BB-45CD-8F4B-4BD1B7B65A62}" type="presOf" srcId="{92729F3B-648A-4C85-868A-0595B574FCC5}" destId="{B9C1DE92-913C-46F7-BA29-BDF6094DD884}" srcOrd="0" destOrd="0" presId="urn:microsoft.com/office/officeart/2005/8/layout/radial5"/>
    <dgm:cxn modelId="{B4AC2199-2FD4-495D-82FA-39ADEFF28AED}" type="presOf" srcId="{BABB11CE-1F77-4311-8780-97AD1E9D7D10}" destId="{B2819E83-5334-4100-9282-BC8C0F49384E}" srcOrd="1" destOrd="0" presId="urn:microsoft.com/office/officeart/2005/8/layout/radial5"/>
    <dgm:cxn modelId="{D0A9091C-CAC7-4D84-84D2-2DC7DC47C595}" type="presOf" srcId="{BABB11CE-1F77-4311-8780-97AD1E9D7D10}" destId="{81C4D2A5-7F11-4EFF-8969-CAAE1ADC01C2}" srcOrd="0" destOrd="0" presId="urn:microsoft.com/office/officeart/2005/8/layout/radial5"/>
    <dgm:cxn modelId="{938EB043-50D5-4994-8829-29DC44660E16}" srcId="{57F36BAE-0EF4-426A-AE80-D3693EA0BCF8}" destId="{2D609A63-B41B-42E4-9818-B67945C284D9}" srcOrd="6" destOrd="0" parTransId="{ADDE6C29-2B4C-4978-9767-CA7B8ADC6AB6}" sibTransId="{05010471-C7BC-4013-9328-37285A42D1C8}"/>
    <dgm:cxn modelId="{62AB2353-3F26-482C-8C11-4321C7D8BDBD}" type="presOf" srcId="{2924DD03-7FCA-4F7E-A842-6D1B8643CC6C}" destId="{0BC58EAB-86AF-463B-AC7F-1B2C03C0949A}" srcOrd="0" destOrd="0" presId="urn:microsoft.com/office/officeart/2005/8/layout/radial5"/>
    <dgm:cxn modelId="{B70EB4C3-8D68-4013-9C19-25FB2B05E6CB}" type="presOf" srcId="{B7F6AF12-8E43-4271-BB9F-1FC8B97C5289}" destId="{04E38E45-B5CA-4527-9570-BC9D787D90D6}" srcOrd="0" destOrd="0" presId="urn:microsoft.com/office/officeart/2005/8/layout/radial5"/>
    <dgm:cxn modelId="{150EFA2C-46EE-4DCF-A955-C99054737AFD}" type="presOf" srcId="{8418FE56-684D-44AF-847E-E4E016E9C520}" destId="{13D67E66-1C3C-45C1-9452-03DE9AD84171}" srcOrd="1" destOrd="0" presId="urn:microsoft.com/office/officeart/2005/8/layout/radial5"/>
    <dgm:cxn modelId="{FC60E4FB-3CDA-4C64-B4D7-C86C503D08FC}" type="presOf" srcId="{BF6D4D7B-E9E4-46A2-A79A-228C2CE534DB}" destId="{F13EEB94-3100-499C-A80F-80E25288F0B6}" srcOrd="1" destOrd="0" presId="urn:microsoft.com/office/officeart/2005/8/layout/radial5"/>
    <dgm:cxn modelId="{1B4DD773-55FE-4E2A-93D4-2336B9B53F1C}" type="presOf" srcId="{E9322F5E-4AF0-48E7-9650-C0D589314094}" destId="{1E3DAE51-1768-40D9-805A-17A3A255DC13}" srcOrd="1" destOrd="0" presId="urn:microsoft.com/office/officeart/2005/8/layout/radial5"/>
    <dgm:cxn modelId="{FA9B6732-A9EE-444A-A2E7-CD53B9FE2679}" type="presOf" srcId="{E9322F5E-4AF0-48E7-9650-C0D589314094}" destId="{6E1DBA2B-6B20-40E9-90E6-6C35DF9A8946}" srcOrd="0" destOrd="0" presId="urn:microsoft.com/office/officeart/2005/8/layout/radial5"/>
    <dgm:cxn modelId="{D39AE6A2-D4E5-46EC-8797-751C05485200}" type="presOf" srcId="{BCA86B82-750D-47F1-91D6-3BEC3A48BCB5}" destId="{BA9E64E0-223C-4194-8FDF-C9E88120DC2B}" srcOrd="0" destOrd="0" presId="urn:microsoft.com/office/officeart/2005/8/layout/radial5"/>
    <dgm:cxn modelId="{C1358E77-2A43-41A2-BCBC-33FC3E8D613D}" type="presOf" srcId="{ADDE6C29-2B4C-4978-9767-CA7B8ADC6AB6}" destId="{3075ABB8-071C-4A2A-82BE-E2F9B4BFAEA9}" srcOrd="0" destOrd="0" presId="urn:microsoft.com/office/officeart/2005/8/layout/radial5"/>
    <dgm:cxn modelId="{43E9A4AF-8846-46B3-B3DF-3BDF1D26A48C}" type="presOf" srcId="{18A634B1-19E5-45B4-8C30-F8602173DDAD}" destId="{2DF8F3BC-CBAC-450E-B3EF-43C859AA164B}" srcOrd="0" destOrd="0" presId="urn:microsoft.com/office/officeart/2005/8/layout/radial5"/>
    <dgm:cxn modelId="{4343054C-989B-4E37-A9EC-FB0CAC7A6BDC}" srcId="{57F36BAE-0EF4-426A-AE80-D3693EA0BCF8}" destId="{E89856E2-A772-41AF-B079-C674C03946B0}" srcOrd="4" destOrd="0" parTransId="{2924DD03-7FCA-4F7E-A842-6D1B8643CC6C}" sibTransId="{3BCEB86F-77AB-4BF4-9C7A-FB0C8A99D0A0}"/>
    <dgm:cxn modelId="{0C7EBE9E-EF5F-47DE-A3B3-6F429DB6FD0B}" type="presParOf" srcId="{BA9E64E0-223C-4194-8FDF-C9E88120DC2B}" destId="{6F614E13-701D-41FF-89E6-2471D64BBFAB}" srcOrd="0" destOrd="0" presId="urn:microsoft.com/office/officeart/2005/8/layout/radial5"/>
    <dgm:cxn modelId="{057E1BDA-BAB5-4AC6-91FA-E0B4281F676A}" type="presParOf" srcId="{BA9E64E0-223C-4194-8FDF-C9E88120DC2B}" destId="{81C4D2A5-7F11-4EFF-8969-CAAE1ADC01C2}" srcOrd="1" destOrd="0" presId="urn:microsoft.com/office/officeart/2005/8/layout/radial5"/>
    <dgm:cxn modelId="{337F5B4A-BC35-4DE3-BAE8-283B296D65EB}" type="presParOf" srcId="{81C4D2A5-7F11-4EFF-8969-CAAE1ADC01C2}" destId="{B2819E83-5334-4100-9282-BC8C0F49384E}" srcOrd="0" destOrd="0" presId="urn:microsoft.com/office/officeart/2005/8/layout/radial5"/>
    <dgm:cxn modelId="{2537108F-47DC-44E9-A687-74235A5B8C7D}" type="presParOf" srcId="{BA9E64E0-223C-4194-8FDF-C9E88120DC2B}" destId="{60C3C2FF-7187-400D-811A-49A0D5C897DB}" srcOrd="2" destOrd="0" presId="urn:microsoft.com/office/officeart/2005/8/layout/radial5"/>
    <dgm:cxn modelId="{7D3DC7BD-71C8-4A2A-8234-FDF997055F19}" type="presParOf" srcId="{BA9E64E0-223C-4194-8FDF-C9E88120DC2B}" destId="{72E2B85E-759F-410C-8A54-2D6C4EB25C91}" srcOrd="3" destOrd="0" presId="urn:microsoft.com/office/officeart/2005/8/layout/radial5"/>
    <dgm:cxn modelId="{2C920EDD-1AD0-424D-867A-B5EB334C8073}" type="presParOf" srcId="{72E2B85E-759F-410C-8A54-2D6C4EB25C91}" destId="{F13EEB94-3100-499C-A80F-80E25288F0B6}" srcOrd="0" destOrd="0" presId="urn:microsoft.com/office/officeart/2005/8/layout/radial5"/>
    <dgm:cxn modelId="{CD87B1C0-3C10-445C-B165-2A0F0AC63BE9}" type="presParOf" srcId="{BA9E64E0-223C-4194-8FDF-C9E88120DC2B}" destId="{6D3DE962-737F-46BB-95D4-C9E231B85531}" srcOrd="4" destOrd="0" presId="urn:microsoft.com/office/officeart/2005/8/layout/radial5"/>
    <dgm:cxn modelId="{7B1966BB-5D7E-4B4E-8CB5-EA668CFD2973}" type="presParOf" srcId="{BA9E64E0-223C-4194-8FDF-C9E88120DC2B}" destId="{6E1DBA2B-6B20-40E9-90E6-6C35DF9A8946}" srcOrd="5" destOrd="0" presId="urn:microsoft.com/office/officeart/2005/8/layout/radial5"/>
    <dgm:cxn modelId="{A3710241-FF18-4482-A377-842B962D0DDB}" type="presParOf" srcId="{6E1DBA2B-6B20-40E9-90E6-6C35DF9A8946}" destId="{1E3DAE51-1768-40D9-805A-17A3A255DC13}" srcOrd="0" destOrd="0" presId="urn:microsoft.com/office/officeart/2005/8/layout/radial5"/>
    <dgm:cxn modelId="{7617D969-EE4D-4ABB-89DA-E6D927A40513}" type="presParOf" srcId="{BA9E64E0-223C-4194-8FDF-C9E88120DC2B}" destId="{2DF8F3BC-CBAC-450E-B3EF-43C859AA164B}" srcOrd="6" destOrd="0" presId="urn:microsoft.com/office/officeart/2005/8/layout/radial5"/>
    <dgm:cxn modelId="{94ECE449-5ECF-4699-99A8-44E515CA68CC}" type="presParOf" srcId="{BA9E64E0-223C-4194-8FDF-C9E88120DC2B}" destId="{B9C1DE92-913C-46F7-BA29-BDF6094DD884}" srcOrd="7" destOrd="0" presId="urn:microsoft.com/office/officeart/2005/8/layout/radial5"/>
    <dgm:cxn modelId="{78C7E99B-F8A7-4EC7-8AC7-6E7820970D89}" type="presParOf" srcId="{B9C1DE92-913C-46F7-BA29-BDF6094DD884}" destId="{0F1D0C05-839A-4C35-BE22-43BF5EDD38C6}" srcOrd="0" destOrd="0" presId="urn:microsoft.com/office/officeart/2005/8/layout/radial5"/>
    <dgm:cxn modelId="{59996A58-06F2-472A-89BF-1B890A2716E3}" type="presParOf" srcId="{BA9E64E0-223C-4194-8FDF-C9E88120DC2B}" destId="{95FA1575-5C7D-488F-BD94-4E5F9951894F}" srcOrd="8" destOrd="0" presId="urn:microsoft.com/office/officeart/2005/8/layout/radial5"/>
    <dgm:cxn modelId="{A64B84EC-39FA-4A96-937D-297C6C530C37}" type="presParOf" srcId="{BA9E64E0-223C-4194-8FDF-C9E88120DC2B}" destId="{0BC58EAB-86AF-463B-AC7F-1B2C03C0949A}" srcOrd="9" destOrd="0" presId="urn:microsoft.com/office/officeart/2005/8/layout/radial5"/>
    <dgm:cxn modelId="{A0E38E34-1AEA-470E-85EB-6295BE4FF8DA}" type="presParOf" srcId="{0BC58EAB-86AF-463B-AC7F-1B2C03C0949A}" destId="{C5A78E7D-6AA0-42E6-93A9-9D7998B55B22}" srcOrd="0" destOrd="0" presId="urn:microsoft.com/office/officeart/2005/8/layout/radial5"/>
    <dgm:cxn modelId="{8D173BC8-5AD2-4017-A9A8-55E1E4E9F59A}" type="presParOf" srcId="{BA9E64E0-223C-4194-8FDF-C9E88120DC2B}" destId="{4EB61397-DE5F-4984-8AFA-341F755DC7F3}" srcOrd="10" destOrd="0" presId="urn:microsoft.com/office/officeart/2005/8/layout/radial5"/>
    <dgm:cxn modelId="{E0C382A5-E6D5-4659-8389-6CE091B58593}" type="presParOf" srcId="{BA9E64E0-223C-4194-8FDF-C9E88120DC2B}" destId="{20F1D4B9-186F-491E-8515-412C0058040B}" srcOrd="11" destOrd="0" presId="urn:microsoft.com/office/officeart/2005/8/layout/radial5"/>
    <dgm:cxn modelId="{5488A96C-A81C-49DC-918A-A736DA296476}" type="presParOf" srcId="{20F1D4B9-186F-491E-8515-412C0058040B}" destId="{13D67E66-1C3C-45C1-9452-03DE9AD84171}" srcOrd="0" destOrd="0" presId="urn:microsoft.com/office/officeart/2005/8/layout/radial5"/>
    <dgm:cxn modelId="{DB054E1B-C52A-4EB3-87FF-AE26DDCE9BAF}" type="presParOf" srcId="{BA9E64E0-223C-4194-8FDF-C9E88120DC2B}" destId="{04E38E45-B5CA-4527-9570-BC9D787D90D6}" srcOrd="12" destOrd="0" presId="urn:microsoft.com/office/officeart/2005/8/layout/radial5"/>
    <dgm:cxn modelId="{093DBE2E-77F1-4918-80B3-61A0823285C0}" type="presParOf" srcId="{BA9E64E0-223C-4194-8FDF-C9E88120DC2B}" destId="{3075ABB8-071C-4A2A-82BE-E2F9B4BFAEA9}" srcOrd="13" destOrd="0" presId="urn:microsoft.com/office/officeart/2005/8/layout/radial5"/>
    <dgm:cxn modelId="{33B46351-47E0-4F28-857F-33CAE4D4BFAA}" type="presParOf" srcId="{3075ABB8-071C-4A2A-82BE-E2F9B4BFAEA9}" destId="{E288F806-B9C7-4893-8A36-D562C66119B0}" srcOrd="0" destOrd="0" presId="urn:microsoft.com/office/officeart/2005/8/layout/radial5"/>
    <dgm:cxn modelId="{96C8AE64-A125-4FBB-81D0-9F99FD90667E}" type="presParOf" srcId="{BA9E64E0-223C-4194-8FDF-C9E88120DC2B}" destId="{B754DA1C-48DB-48C4-BAF5-3AB0FF004E9C}" srcOrd="14"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D47D428-ADDB-4118-ACEC-F99686B0CD65}" type="doc">
      <dgm:prSet loTypeId="urn:microsoft.com/office/officeart/2005/8/layout/radial5" loCatId="cycle" qsTypeId="urn:microsoft.com/office/officeart/2005/8/quickstyle/simple5#1" qsCatId="simple" csTypeId="urn:microsoft.com/office/officeart/2005/8/colors/colorful4#12" csCatId="colorful" phldr="1"/>
      <dgm:spPr/>
      <dgm:t>
        <a:bodyPr/>
        <a:lstStyle/>
        <a:p>
          <a:endParaRPr lang="zh-CN" altLang="en-US"/>
        </a:p>
      </dgm:t>
    </dgm:pt>
    <dgm:pt modelId="{8E5B7DCC-B4ED-4408-B339-D68F6EF0B2B7}">
      <dgm:prSet custT="1"/>
      <dgm:spPr>
        <a:solidFill>
          <a:srgbClr val="FF0000"/>
        </a:solidFill>
      </dgm:spPr>
      <dgm:t>
        <a:bodyPr/>
        <a:lstStyle/>
        <a:p>
          <a:pPr rtl="0"/>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自主研发能力</a:t>
          </a:r>
        </a:p>
      </dgm:t>
    </dgm:pt>
    <dgm:pt modelId="{F2A25A28-A46A-4F3B-AB5A-E975BA78613F}" type="parTrans" cxnId="{456E8D18-2654-4311-B29C-49FD1276EFD8}">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9A41137A-9248-451B-844E-438FAD8C2D7D}" type="sibTrans" cxnId="{456E8D18-2654-4311-B29C-49FD1276EFD8}">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EBC9128-736D-47BD-A333-0FDC3CA0A4AE}">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系统工程</a:t>
          </a:r>
        </a:p>
      </dgm:t>
    </dgm:pt>
    <dgm:pt modelId="{CD60C9E9-538E-4CB4-B58C-2FC23C08B416}" type="parTrans" cxnId="{AAA11E8C-CEB3-4CD5-931D-B572E30D0D5E}">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9625A7B4-05D1-42C9-86FA-74403A397A6E}" type="sibTrans" cxnId="{AAA11E8C-CEB3-4CD5-931D-B572E30D0D5E}">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709DEC2-0B49-492F-8DDA-793F253FC781}">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通讯电子</a:t>
          </a:r>
        </a:p>
      </dgm:t>
    </dgm:pt>
    <dgm:pt modelId="{494C346E-8A42-4EF2-A61D-926B3C916FB4}" type="parTrans" cxnId="{B93B03DA-A792-4C9F-89A6-31587BD6B967}">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C9730E2B-D437-46CB-902C-8FC0E4B5663F}" type="sibTrans" cxnId="{B93B03DA-A792-4C9F-89A6-31587BD6B967}">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1650224E-5513-41C7-AC1D-EAAACE3072DB}">
      <dgm:prSet custT="1"/>
      <dgm:spPr/>
      <dgm:t>
        <a:bodyPr lIns="0" rIns="0"/>
        <a:lstStyle/>
        <a:p>
          <a:pPr rtl="0"/>
          <a:r>
            <a:rPr lang="zh-CN" altLang="en-US" sz="1600" b="1"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光学成像与测量</a:t>
          </a:r>
        </a:p>
      </dgm:t>
    </dgm:pt>
    <dgm:pt modelId="{D250E31C-2C63-4E9F-9EA9-730E0B0FE58B}" type="parTrans" cxnId="{F41EC519-8887-46F9-AE4E-364CDF6365E1}">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82BA452-3468-430C-98BD-3EADF9DFA896}" type="sibTrans" cxnId="{F41EC519-8887-46F9-AE4E-364CDF6365E1}">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8280C4D-1B28-4925-919B-E260D950E3B9}">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量子探测</a:t>
          </a:r>
        </a:p>
      </dgm:t>
    </dgm:pt>
    <dgm:pt modelId="{8A1C6839-B5D8-4230-8CE1-1763A782EFC5}" type="parTrans" cxnId="{6C25CCD2-E150-4AF3-ACE3-AE22EC8496BB}">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E73A598-AB84-4918-99BB-C4FD35897F02}" type="sibTrans" cxnId="{6C25CCD2-E150-4AF3-ACE3-AE22EC8496BB}">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534D690-1EDB-41F9-9D8A-1BFF495BF375}">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软件工程</a:t>
          </a:r>
        </a:p>
      </dgm:t>
    </dgm:pt>
    <dgm:pt modelId="{2C4B0306-5D97-4457-A11F-2C846629213D}" type="parTrans" cxnId="{D9600527-CBAD-4877-90FA-E28430A58785}">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4E782C3-7F12-4BB2-9931-92E7A05D11EB}" type="sibTrans" cxnId="{D9600527-CBAD-4877-90FA-E28430A58785}">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5CD11B9-7368-4601-AD47-515D1C0A0F8C}">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信号处理</a:t>
          </a:r>
        </a:p>
      </dgm:t>
    </dgm:pt>
    <dgm:pt modelId="{5DE32578-D19A-4A28-946A-49194013ED7F}" type="parTrans" cxnId="{D2A11C63-E3B1-4EF7-968C-1C1A6C8BA7BB}">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DC61975-E70B-4810-8891-0CC948471D4C}" type="sibTrans" cxnId="{D2A11C63-E3B1-4EF7-968C-1C1A6C8BA7BB}">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81B008F-73B7-4267-9D47-41BBC5F73EC3}">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图像处理</a:t>
          </a:r>
        </a:p>
      </dgm:t>
    </dgm:pt>
    <dgm:pt modelId="{53695E8D-AC72-4581-9F75-5902DD142B12}" type="parTrans" cxnId="{50B176D4-1743-4C64-B0E9-11CD8D0B1066}">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5A3B717-5FB6-4FC2-B721-0B53B87D8454}" type="sibTrans" cxnId="{50B176D4-1743-4C64-B0E9-11CD8D0B1066}">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E7402BA-A73E-4D50-B7AB-AEDBDA3B4851}">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机械设计</a:t>
          </a:r>
        </a:p>
      </dgm:t>
    </dgm:pt>
    <dgm:pt modelId="{902CC350-8DEA-4A56-893C-8458CBFC7BF0}" type="parTrans" cxnId="{166E3B9C-6228-4251-9084-D8B3E55387E7}">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425AFC5F-022A-47BA-BA9F-1F569DB14955}" type="sibTrans" cxnId="{166E3B9C-6228-4251-9084-D8B3E55387E7}">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E801713C-3EA4-4FD7-9EEF-741CA4DA877F}">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热力学</a:t>
          </a:r>
        </a:p>
      </dgm:t>
    </dgm:pt>
    <dgm:pt modelId="{EA63818E-8BB0-4A07-96C7-8600A9BC27A0}" type="parTrans" cxnId="{ED954DF8-2BFB-4572-BAF3-E1A1A80D5EBB}">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B223C74-D2A5-4FB3-BA8F-26C288036040}" type="sibTrans" cxnId="{ED954DF8-2BFB-4572-BAF3-E1A1A80D5EBB}">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8CDED80-D0E5-4895-9700-96F01E4A2383}">
      <dgm:prSet custT="1"/>
      <dgm:spPr/>
      <dgm:t>
        <a:bodyPr/>
        <a:lstStyle/>
        <a:p>
          <a:pPr rtl="0"/>
          <a:r>
            <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人机工程</a:t>
          </a:r>
        </a:p>
      </dgm:t>
    </dgm:pt>
    <dgm:pt modelId="{00BF6A29-AE9D-4D66-89DE-0CCE378EB278}" type="parTrans" cxnId="{05A3CCF0-D79D-4529-9EF9-7C89B9AFA583}">
      <dgm:prSet custT="1"/>
      <dgm:spPr/>
      <dgm:t>
        <a:bodyPr/>
        <a:lstStyle/>
        <a:p>
          <a:endParaRPr lang="zh-CN" altLang="en-US" sz="20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38317C21-EC72-4A8F-9C3B-3C5DDA32E5D4}" type="sibTrans" cxnId="{05A3CCF0-D79D-4529-9EF9-7C89B9AFA583}">
      <dgm:prSet/>
      <dgm:spPr/>
      <dgm:t>
        <a:bodyPr/>
        <a:lstStyle/>
        <a:p>
          <a:endParaRPr lang="zh-CN" altLang="en-US" sz="2800" b="1">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2E0C451-1164-4FF6-AADA-424DD0358022}" type="pres">
      <dgm:prSet presAssocID="{0D47D428-ADDB-4118-ACEC-F99686B0CD65}" presName="Name0" presStyleCnt="0">
        <dgm:presLayoutVars>
          <dgm:chMax val="1"/>
          <dgm:dir/>
          <dgm:animLvl val="ctr"/>
          <dgm:resizeHandles val="exact"/>
        </dgm:presLayoutVars>
      </dgm:prSet>
      <dgm:spPr/>
      <dgm:t>
        <a:bodyPr/>
        <a:lstStyle/>
        <a:p>
          <a:endParaRPr lang="zh-CN" altLang="en-US"/>
        </a:p>
      </dgm:t>
    </dgm:pt>
    <dgm:pt modelId="{36CC762A-C38B-41BC-A7CD-2249F169EC46}" type="pres">
      <dgm:prSet presAssocID="{8E5B7DCC-B4ED-4408-B339-D68F6EF0B2B7}" presName="centerShape" presStyleLbl="node0" presStyleIdx="0" presStyleCnt="1"/>
      <dgm:spPr/>
      <dgm:t>
        <a:bodyPr/>
        <a:lstStyle/>
        <a:p>
          <a:endParaRPr lang="zh-CN" altLang="en-US"/>
        </a:p>
      </dgm:t>
    </dgm:pt>
    <dgm:pt modelId="{1E2CACA5-B46B-4A49-9668-9392350F5415}" type="pres">
      <dgm:prSet presAssocID="{CD60C9E9-538E-4CB4-B58C-2FC23C08B416}" presName="parTrans" presStyleLbl="sibTrans2D1" presStyleIdx="0" presStyleCnt="10"/>
      <dgm:spPr/>
      <dgm:t>
        <a:bodyPr/>
        <a:lstStyle/>
        <a:p>
          <a:endParaRPr lang="zh-CN" altLang="en-US"/>
        </a:p>
      </dgm:t>
    </dgm:pt>
    <dgm:pt modelId="{147AC658-08EA-40AE-B477-2962A5D21E9D}" type="pres">
      <dgm:prSet presAssocID="{CD60C9E9-538E-4CB4-B58C-2FC23C08B416}" presName="connectorText" presStyleLbl="sibTrans2D1" presStyleIdx="0" presStyleCnt="10"/>
      <dgm:spPr/>
      <dgm:t>
        <a:bodyPr/>
        <a:lstStyle/>
        <a:p>
          <a:endParaRPr lang="zh-CN" altLang="en-US"/>
        </a:p>
      </dgm:t>
    </dgm:pt>
    <dgm:pt modelId="{707D98FA-1B83-4634-97BA-F30FD4EA4CB4}" type="pres">
      <dgm:prSet presAssocID="{7EBC9128-736D-47BD-A333-0FDC3CA0A4AE}" presName="node" presStyleLbl="node1" presStyleIdx="0" presStyleCnt="10">
        <dgm:presLayoutVars>
          <dgm:bulletEnabled val="1"/>
        </dgm:presLayoutVars>
      </dgm:prSet>
      <dgm:spPr/>
      <dgm:t>
        <a:bodyPr/>
        <a:lstStyle/>
        <a:p>
          <a:endParaRPr lang="zh-CN" altLang="en-US"/>
        </a:p>
      </dgm:t>
    </dgm:pt>
    <dgm:pt modelId="{BED0F72D-C12D-4106-82DC-65D34F1A6D52}" type="pres">
      <dgm:prSet presAssocID="{494C346E-8A42-4EF2-A61D-926B3C916FB4}" presName="parTrans" presStyleLbl="sibTrans2D1" presStyleIdx="1" presStyleCnt="10"/>
      <dgm:spPr/>
      <dgm:t>
        <a:bodyPr/>
        <a:lstStyle/>
        <a:p>
          <a:endParaRPr lang="zh-CN" altLang="en-US"/>
        </a:p>
      </dgm:t>
    </dgm:pt>
    <dgm:pt modelId="{7A3AE6EA-4C74-4FE1-92E4-B54600BAA050}" type="pres">
      <dgm:prSet presAssocID="{494C346E-8A42-4EF2-A61D-926B3C916FB4}" presName="connectorText" presStyleLbl="sibTrans2D1" presStyleIdx="1" presStyleCnt="10"/>
      <dgm:spPr/>
      <dgm:t>
        <a:bodyPr/>
        <a:lstStyle/>
        <a:p>
          <a:endParaRPr lang="zh-CN" altLang="en-US"/>
        </a:p>
      </dgm:t>
    </dgm:pt>
    <dgm:pt modelId="{7AA8076F-CA65-446C-ACAF-FEAC4097507C}" type="pres">
      <dgm:prSet presAssocID="{7709DEC2-0B49-492F-8DDA-793F253FC781}" presName="node" presStyleLbl="node1" presStyleIdx="1" presStyleCnt="10">
        <dgm:presLayoutVars>
          <dgm:bulletEnabled val="1"/>
        </dgm:presLayoutVars>
      </dgm:prSet>
      <dgm:spPr/>
      <dgm:t>
        <a:bodyPr/>
        <a:lstStyle/>
        <a:p>
          <a:endParaRPr lang="zh-CN" altLang="en-US"/>
        </a:p>
      </dgm:t>
    </dgm:pt>
    <dgm:pt modelId="{1EE09968-AFFA-4B08-9760-60D1A4423315}" type="pres">
      <dgm:prSet presAssocID="{D250E31C-2C63-4E9F-9EA9-730E0B0FE58B}" presName="parTrans" presStyleLbl="sibTrans2D1" presStyleIdx="2" presStyleCnt="10"/>
      <dgm:spPr/>
      <dgm:t>
        <a:bodyPr/>
        <a:lstStyle/>
        <a:p>
          <a:endParaRPr lang="zh-CN" altLang="en-US"/>
        </a:p>
      </dgm:t>
    </dgm:pt>
    <dgm:pt modelId="{703ACBC3-6F19-4957-9679-C764FF80FBEC}" type="pres">
      <dgm:prSet presAssocID="{D250E31C-2C63-4E9F-9EA9-730E0B0FE58B}" presName="connectorText" presStyleLbl="sibTrans2D1" presStyleIdx="2" presStyleCnt="10"/>
      <dgm:spPr/>
      <dgm:t>
        <a:bodyPr/>
        <a:lstStyle/>
        <a:p>
          <a:endParaRPr lang="zh-CN" altLang="en-US"/>
        </a:p>
      </dgm:t>
    </dgm:pt>
    <dgm:pt modelId="{EDD29673-49BA-4E10-ACF1-DC0435BC8ADE}" type="pres">
      <dgm:prSet presAssocID="{1650224E-5513-41C7-AC1D-EAAACE3072DB}" presName="node" presStyleLbl="node1" presStyleIdx="2" presStyleCnt="10">
        <dgm:presLayoutVars>
          <dgm:bulletEnabled val="1"/>
        </dgm:presLayoutVars>
      </dgm:prSet>
      <dgm:spPr/>
      <dgm:t>
        <a:bodyPr/>
        <a:lstStyle/>
        <a:p>
          <a:endParaRPr lang="zh-CN" altLang="en-US"/>
        </a:p>
      </dgm:t>
    </dgm:pt>
    <dgm:pt modelId="{7C06ECA6-4896-4595-AAD2-D5E223C77D86}" type="pres">
      <dgm:prSet presAssocID="{8A1C6839-B5D8-4230-8CE1-1763A782EFC5}" presName="parTrans" presStyleLbl="sibTrans2D1" presStyleIdx="3" presStyleCnt="10"/>
      <dgm:spPr/>
      <dgm:t>
        <a:bodyPr/>
        <a:lstStyle/>
        <a:p>
          <a:endParaRPr lang="zh-CN" altLang="en-US"/>
        </a:p>
      </dgm:t>
    </dgm:pt>
    <dgm:pt modelId="{C03F5429-5BF8-4AA4-9444-21B042922F94}" type="pres">
      <dgm:prSet presAssocID="{8A1C6839-B5D8-4230-8CE1-1763A782EFC5}" presName="connectorText" presStyleLbl="sibTrans2D1" presStyleIdx="3" presStyleCnt="10"/>
      <dgm:spPr/>
      <dgm:t>
        <a:bodyPr/>
        <a:lstStyle/>
        <a:p>
          <a:endParaRPr lang="zh-CN" altLang="en-US"/>
        </a:p>
      </dgm:t>
    </dgm:pt>
    <dgm:pt modelId="{D815C5FD-B8BF-4561-B96B-3D5315FB841F}" type="pres">
      <dgm:prSet presAssocID="{68280C4D-1B28-4925-919B-E260D950E3B9}" presName="node" presStyleLbl="node1" presStyleIdx="3" presStyleCnt="10">
        <dgm:presLayoutVars>
          <dgm:bulletEnabled val="1"/>
        </dgm:presLayoutVars>
      </dgm:prSet>
      <dgm:spPr/>
      <dgm:t>
        <a:bodyPr/>
        <a:lstStyle/>
        <a:p>
          <a:endParaRPr lang="zh-CN" altLang="en-US"/>
        </a:p>
      </dgm:t>
    </dgm:pt>
    <dgm:pt modelId="{13F7ECB3-82AC-44CE-B6FC-34C649AFBF8F}" type="pres">
      <dgm:prSet presAssocID="{2C4B0306-5D97-4457-A11F-2C846629213D}" presName="parTrans" presStyleLbl="sibTrans2D1" presStyleIdx="4" presStyleCnt="10"/>
      <dgm:spPr/>
      <dgm:t>
        <a:bodyPr/>
        <a:lstStyle/>
        <a:p>
          <a:endParaRPr lang="zh-CN" altLang="en-US"/>
        </a:p>
      </dgm:t>
    </dgm:pt>
    <dgm:pt modelId="{A6C809C8-5680-4357-89EA-4D09D08541E6}" type="pres">
      <dgm:prSet presAssocID="{2C4B0306-5D97-4457-A11F-2C846629213D}" presName="connectorText" presStyleLbl="sibTrans2D1" presStyleIdx="4" presStyleCnt="10"/>
      <dgm:spPr/>
      <dgm:t>
        <a:bodyPr/>
        <a:lstStyle/>
        <a:p>
          <a:endParaRPr lang="zh-CN" altLang="en-US"/>
        </a:p>
      </dgm:t>
    </dgm:pt>
    <dgm:pt modelId="{8C92287B-5322-4A27-A80C-20B1D536484D}" type="pres">
      <dgm:prSet presAssocID="{F534D690-1EDB-41F9-9D8A-1BFF495BF375}" presName="node" presStyleLbl="node1" presStyleIdx="4" presStyleCnt="10">
        <dgm:presLayoutVars>
          <dgm:bulletEnabled val="1"/>
        </dgm:presLayoutVars>
      </dgm:prSet>
      <dgm:spPr/>
      <dgm:t>
        <a:bodyPr/>
        <a:lstStyle/>
        <a:p>
          <a:endParaRPr lang="zh-CN" altLang="en-US"/>
        </a:p>
      </dgm:t>
    </dgm:pt>
    <dgm:pt modelId="{F5849EA1-F672-4A36-BEAB-E3F98A786BA1}" type="pres">
      <dgm:prSet presAssocID="{5DE32578-D19A-4A28-946A-49194013ED7F}" presName="parTrans" presStyleLbl="sibTrans2D1" presStyleIdx="5" presStyleCnt="10"/>
      <dgm:spPr/>
      <dgm:t>
        <a:bodyPr/>
        <a:lstStyle/>
        <a:p>
          <a:endParaRPr lang="zh-CN" altLang="en-US"/>
        </a:p>
      </dgm:t>
    </dgm:pt>
    <dgm:pt modelId="{15A65BF0-D7DF-4631-BFC5-7F01826CBFB1}" type="pres">
      <dgm:prSet presAssocID="{5DE32578-D19A-4A28-946A-49194013ED7F}" presName="connectorText" presStyleLbl="sibTrans2D1" presStyleIdx="5" presStyleCnt="10"/>
      <dgm:spPr/>
      <dgm:t>
        <a:bodyPr/>
        <a:lstStyle/>
        <a:p>
          <a:endParaRPr lang="zh-CN" altLang="en-US"/>
        </a:p>
      </dgm:t>
    </dgm:pt>
    <dgm:pt modelId="{0600244D-802F-4B07-B69C-7D8B9FCE7B21}" type="pres">
      <dgm:prSet presAssocID="{D5CD11B9-7368-4601-AD47-515D1C0A0F8C}" presName="node" presStyleLbl="node1" presStyleIdx="5" presStyleCnt="10">
        <dgm:presLayoutVars>
          <dgm:bulletEnabled val="1"/>
        </dgm:presLayoutVars>
      </dgm:prSet>
      <dgm:spPr/>
      <dgm:t>
        <a:bodyPr/>
        <a:lstStyle/>
        <a:p>
          <a:endParaRPr lang="zh-CN" altLang="en-US"/>
        </a:p>
      </dgm:t>
    </dgm:pt>
    <dgm:pt modelId="{CB790760-43C6-4135-A641-6827781D6B0D}" type="pres">
      <dgm:prSet presAssocID="{53695E8D-AC72-4581-9F75-5902DD142B12}" presName="parTrans" presStyleLbl="sibTrans2D1" presStyleIdx="6" presStyleCnt="10"/>
      <dgm:spPr/>
      <dgm:t>
        <a:bodyPr/>
        <a:lstStyle/>
        <a:p>
          <a:endParaRPr lang="zh-CN" altLang="en-US"/>
        </a:p>
      </dgm:t>
    </dgm:pt>
    <dgm:pt modelId="{4B520F82-0292-4E49-A5FA-89EED97C9241}" type="pres">
      <dgm:prSet presAssocID="{53695E8D-AC72-4581-9F75-5902DD142B12}" presName="connectorText" presStyleLbl="sibTrans2D1" presStyleIdx="6" presStyleCnt="10"/>
      <dgm:spPr/>
      <dgm:t>
        <a:bodyPr/>
        <a:lstStyle/>
        <a:p>
          <a:endParaRPr lang="zh-CN" altLang="en-US"/>
        </a:p>
      </dgm:t>
    </dgm:pt>
    <dgm:pt modelId="{E85B82F3-BA48-4B4F-9009-485D40D2B14E}" type="pres">
      <dgm:prSet presAssocID="{581B008F-73B7-4267-9D47-41BBC5F73EC3}" presName="node" presStyleLbl="node1" presStyleIdx="6" presStyleCnt="10">
        <dgm:presLayoutVars>
          <dgm:bulletEnabled val="1"/>
        </dgm:presLayoutVars>
      </dgm:prSet>
      <dgm:spPr/>
      <dgm:t>
        <a:bodyPr/>
        <a:lstStyle/>
        <a:p>
          <a:endParaRPr lang="zh-CN" altLang="en-US"/>
        </a:p>
      </dgm:t>
    </dgm:pt>
    <dgm:pt modelId="{078CCC93-E52A-45E6-8196-938FD2D97FC9}" type="pres">
      <dgm:prSet presAssocID="{902CC350-8DEA-4A56-893C-8458CBFC7BF0}" presName="parTrans" presStyleLbl="sibTrans2D1" presStyleIdx="7" presStyleCnt="10"/>
      <dgm:spPr/>
      <dgm:t>
        <a:bodyPr/>
        <a:lstStyle/>
        <a:p>
          <a:endParaRPr lang="zh-CN" altLang="en-US"/>
        </a:p>
      </dgm:t>
    </dgm:pt>
    <dgm:pt modelId="{15A7F193-DAED-48BD-9874-8FD60277C2A9}" type="pres">
      <dgm:prSet presAssocID="{902CC350-8DEA-4A56-893C-8458CBFC7BF0}" presName="connectorText" presStyleLbl="sibTrans2D1" presStyleIdx="7" presStyleCnt="10"/>
      <dgm:spPr/>
      <dgm:t>
        <a:bodyPr/>
        <a:lstStyle/>
        <a:p>
          <a:endParaRPr lang="zh-CN" altLang="en-US"/>
        </a:p>
      </dgm:t>
    </dgm:pt>
    <dgm:pt modelId="{074BFAC7-CE36-4A58-83F9-F911DF8F37C0}" type="pres">
      <dgm:prSet presAssocID="{FE7402BA-A73E-4D50-B7AB-AEDBDA3B4851}" presName="node" presStyleLbl="node1" presStyleIdx="7" presStyleCnt="10">
        <dgm:presLayoutVars>
          <dgm:bulletEnabled val="1"/>
        </dgm:presLayoutVars>
      </dgm:prSet>
      <dgm:spPr/>
      <dgm:t>
        <a:bodyPr/>
        <a:lstStyle/>
        <a:p>
          <a:endParaRPr lang="zh-CN" altLang="en-US"/>
        </a:p>
      </dgm:t>
    </dgm:pt>
    <dgm:pt modelId="{D51A5125-5C0B-4BDF-9BE0-BE7A09704BAB}" type="pres">
      <dgm:prSet presAssocID="{EA63818E-8BB0-4A07-96C7-8600A9BC27A0}" presName="parTrans" presStyleLbl="sibTrans2D1" presStyleIdx="8" presStyleCnt="10"/>
      <dgm:spPr/>
      <dgm:t>
        <a:bodyPr/>
        <a:lstStyle/>
        <a:p>
          <a:endParaRPr lang="zh-CN" altLang="en-US"/>
        </a:p>
      </dgm:t>
    </dgm:pt>
    <dgm:pt modelId="{36C95808-167C-4B04-A66E-29690C32B32F}" type="pres">
      <dgm:prSet presAssocID="{EA63818E-8BB0-4A07-96C7-8600A9BC27A0}" presName="connectorText" presStyleLbl="sibTrans2D1" presStyleIdx="8" presStyleCnt="10"/>
      <dgm:spPr/>
      <dgm:t>
        <a:bodyPr/>
        <a:lstStyle/>
        <a:p>
          <a:endParaRPr lang="zh-CN" altLang="en-US"/>
        </a:p>
      </dgm:t>
    </dgm:pt>
    <dgm:pt modelId="{FC1268E7-2B5F-49FB-AB9D-8AE8B09CA97F}" type="pres">
      <dgm:prSet presAssocID="{E801713C-3EA4-4FD7-9EEF-741CA4DA877F}" presName="node" presStyleLbl="node1" presStyleIdx="8" presStyleCnt="10">
        <dgm:presLayoutVars>
          <dgm:bulletEnabled val="1"/>
        </dgm:presLayoutVars>
      </dgm:prSet>
      <dgm:spPr/>
      <dgm:t>
        <a:bodyPr/>
        <a:lstStyle/>
        <a:p>
          <a:endParaRPr lang="zh-CN" altLang="en-US"/>
        </a:p>
      </dgm:t>
    </dgm:pt>
    <dgm:pt modelId="{6D68326D-2F4E-4AFE-82EB-1B462F96D169}" type="pres">
      <dgm:prSet presAssocID="{00BF6A29-AE9D-4D66-89DE-0CCE378EB278}" presName="parTrans" presStyleLbl="sibTrans2D1" presStyleIdx="9" presStyleCnt="10"/>
      <dgm:spPr/>
      <dgm:t>
        <a:bodyPr/>
        <a:lstStyle/>
        <a:p>
          <a:endParaRPr lang="zh-CN" altLang="en-US"/>
        </a:p>
      </dgm:t>
    </dgm:pt>
    <dgm:pt modelId="{1F770C3B-986C-445A-A7D2-62522D28F6DA}" type="pres">
      <dgm:prSet presAssocID="{00BF6A29-AE9D-4D66-89DE-0CCE378EB278}" presName="connectorText" presStyleLbl="sibTrans2D1" presStyleIdx="9" presStyleCnt="10"/>
      <dgm:spPr/>
      <dgm:t>
        <a:bodyPr/>
        <a:lstStyle/>
        <a:p>
          <a:endParaRPr lang="zh-CN" altLang="en-US"/>
        </a:p>
      </dgm:t>
    </dgm:pt>
    <dgm:pt modelId="{40DFEC0D-22E6-40C0-8398-8B347EC19D7B}" type="pres">
      <dgm:prSet presAssocID="{28CDED80-D0E5-4895-9700-96F01E4A2383}" presName="node" presStyleLbl="node1" presStyleIdx="9" presStyleCnt="10">
        <dgm:presLayoutVars>
          <dgm:bulletEnabled val="1"/>
        </dgm:presLayoutVars>
      </dgm:prSet>
      <dgm:spPr/>
      <dgm:t>
        <a:bodyPr/>
        <a:lstStyle/>
        <a:p>
          <a:endParaRPr lang="zh-CN" altLang="en-US"/>
        </a:p>
      </dgm:t>
    </dgm:pt>
  </dgm:ptLst>
  <dgm:cxnLst>
    <dgm:cxn modelId="{18F01E1E-CEFD-4901-86C2-7A3D0C196E37}" type="presOf" srcId="{5DE32578-D19A-4A28-946A-49194013ED7F}" destId="{F5849EA1-F672-4A36-BEAB-E3F98A786BA1}" srcOrd="0" destOrd="0" presId="urn:microsoft.com/office/officeart/2005/8/layout/radial5"/>
    <dgm:cxn modelId="{05A3CCF0-D79D-4529-9EF9-7C89B9AFA583}" srcId="{8E5B7DCC-B4ED-4408-B339-D68F6EF0B2B7}" destId="{28CDED80-D0E5-4895-9700-96F01E4A2383}" srcOrd="9" destOrd="0" parTransId="{00BF6A29-AE9D-4D66-89DE-0CCE378EB278}" sibTransId="{38317C21-EC72-4A8F-9C3B-3C5DDA32E5D4}"/>
    <dgm:cxn modelId="{89B1E2AB-914C-484E-B4D5-F9A61682778C}" type="presOf" srcId="{902CC350-8DEA-4A56-893C-8458CBFC7BF0}" destId="{078CCC93-E52A-45E6-8196-938FD2D97FC9}" srcOrd="0" destOrd="0" presId="urn:microsoft.com/office/officeart/2005/8/layout/radial5"/>
    <dgm:cxn modelId="{6950947E-9E53-41D6-BDC8-32EEEBF69ECF}" type="presOf" srcId="{7EBC9128-736D-47BD-A333-0FDC3CA0A4AE}" destId="{707D98FA-1B83-4634-97BA-F30FD4EA4CB4}" srcOrd="0" destOrd="0" presId="urn:microsoft.com/office/officeart/2005/8/layout/radial5"/>
    <dgm:cxn modelId="{708A4D4A-5D34-4EEA-A766-92A81922F3D3}" type="presOf" srcId="{D5CD11B9-7368-4601-AD47-515D1C0A0F8C}" destId="{0600244D-802F-4B07-B69C-7D8B9FCE7B21}" srcOrd="0" destOrd="0" presId="urn:microsoft.com/office/officeart/2005/8/layout/radial5"/>
    <dgm:cxn modelId="{9FE6279F-CE24-43CD-A250-6708392C0ABF}" type="presOf" srcId="{494C346E-8A42-4EF2-A61D-926B3C916FB4}" destId="{BED0F72D-C12D-4106-82DC-65D34F1A6D52}" srcOrd="0" destOrd="0" presId="urn:microsoft.com/office/officeart/2005/8/layout/radial5"/>
    <dgm:cxn modelId="{4C08E5A3-256A-427A-B0DB-157E44E211FA}" type="presOf" srcId="{8A1C6839-B5D8-4230-8CE1-1763A782EFC5}" destId="{C03F5429-5BF8-4AA4-9444-21B042922F94}" srcOrd="1" destOrd="0" presId="urn:microsoft.com/office/officeart/2005/8/layout/radial5"/>
    <dgm:cxn modelId="{96F059D6-9054-47CD-89CA-99CA1EF0F208}" type="presOf" srcId="{00BF6A29-AE9D-4D66-89DE-0CCE378EB278}" destId="{1F770C3B-986C-445A-A7D2-62522D28F6DA}" srcOrd="1" destOrd="0" presId="urn:microsoft.com/office/officeart/2005/8/layout/radial5"/>
    <dgm:cxn modelId="{340040A4-B031-4C36-B14B-F70AEA367EE8}" type="presOf" srcId="{902CC350-8DEA-4A56-893C-8458CBFC7BF0}" destId="{15A7F193-DAED-48BD-9874-8FD60277C2A9}" srcOrd="1" destOrd="0" presId="urn:microsoft.com/office/officeart/2005/8/layout/radial5"/>
    <dgm:cxn modelId="{AAB47E2B-6CFC-464C-BCBA-7E1292AC3BC2}" type="presOf" srcId="{28CDED80-D0E5-4895-9700-96F01E4A2383}" destId="{40DFEC0D-22E6-40C0-8398-8B347EC19D7B}" srcOrd="0" destOrd="0" presId="urn:microsoft.com/office/officeart/2005/8/layout/radial5"/>
    <dgm:cxn modelId="{434CEFBC-681C-4A7A-9594-6F9DA7906FAB}" type="presOf" srcId="{53695E8D-AC72-4581-9F75-5902DD142B12}" destId="{CB790760-43C6-4135-A641-6827781D6B0D}" srcOrd="0" destOrd="0" presId="urn:microsoft.com/office/officeart/2005/8/layout/radial5"/>
    <dgm:cxn modelId="{B93B03DA-A792-4C9F-89A6-31587BD6B967}" srcId="{8E5B7DCC-B4ED-4408-B339-D68F6EF0B2B7}" destId="{7709DEC2-0B49-492F-8DDA-793F253FC781}" srcOrd="1" destOrd="0" parTransId="{494C346E-8A42-4EF2-A61D-926B3C916FB4}" sibTransId="{C9730E2B-D437-46CB-902C-8FC0E4B5663F}"/>
    <dgm:cxn modelId="{F4071DCC-97F9-4E58-A1B5-22E1BAF5DD77}" type="presOf" srcId="{0D47D428-ADDB-4118-ACEC-F99686B0CD65}" destId="{22E0C451-1164-4FF6-AADA-424DD0358022}" srcOrd="0" destOrd="0" presId="urn:microsoft.com/office/officeart/2005/8/layout/radial5"/>
    <dgm:cxn modelId="{92E51E79-8961-4AD0-8394-952636896C91}" type="presOf" srcId="{CD60C9E9-538E-4CB4-B58C-2FC23C08B416}" destId="{147AC658-08EA-40AE-B477-2962A5D21E9D}" srcOrd="1" destOrd="0" presId="urn:microsoft.com/office/officeart/2005/8/layout/radial5"/>
    <dgm:cxn modelId="{64E96DA6-8D89-414A-8CE4-F4466787EDB2}" type="presOf" srcId="{494C346E-8A42-4EF2-A61D-926B3C916FB4}" destId="{7A3AE6EA-4C74-4FE1-92E4-B54600BAA050}" srcOrd="1" destOrd="0" presId="urn:microsoft.com/office/officeart/2005/8/layout/radial5"/>
    <dgm:cxn modelId="{119E540C-6DF8-4039-9487-8EA0F707D906}" type="presOf" srcId="{CD60C9E9-538E-4CB4-B58C-2FC23C08B416}" destId="{1E2CACA5-B46B-4A49-9668-9392350F5415}" srcOrd="0" destOrd="0" presId="urn:microsoft.com/office/officeart/2005/8/layout/radial5"/>
    <dgm:cxn modelId="{2E58A679-8948-4FF2-A7F8-0BD4691CE0F7}" type="presOf" srcId="{7709DEC2-0B49-492F-8DDA-793F253FC781}" destId="{7AA8076F-CA65-446C-ACAF-FEAC4097507C}" srcOrd="0" destOrd="0" presId="urn:microsoft.com/office/officeart/2005/8/layout/radial5"/>
    <dgm:cxn modelId="{D2A11C63-E3B1-4EF7-968C-1C1A6C8BA7BB}" srcId="{8E5B7DCC-B4ED-4408-B339-D68F6EF0B2B7}" destId="{D5CD11B9-7368-4601-AD47-515D1C0A0F8C}" srcOrd="5" destOrd="0" parTransId="{5DE32578-D19A-4A28-946A-49194013ED7F}" sibTransId="{FDC61975-E70B-4810-8891-0CC948471D4C}"/>
    <dgm:cxn modelId="{ED954DF8-2BFB-4572-BAF3-E1A1A80D5EBB}" srcId="{8E5B7DCC-B4ED-4408-B339-D68F6EF0B2B7}" destId="{E801713C-3EA4-4FD7-9EEF-741CA4DA877F}" srcOrd="8" destOrd="0" parTransId="{EA63818E-8BB0-4A07-96C7-8600A9BC27A0}" sibTransId="{AB223C74-D2A5-4FB3-BA8F-26C288036040}"/>
    <dgm:cxn modelId="{F41EC519-8887-46F9-AE4E-364CDF6365E1}" srcId="{8E5B7DCC-B4ED-4408-B339-D68F6EF0B2B7}" destId="{1650224E-5513-41C7-AC1D-EAAACE3072DB}" srcOrd="2" destOrd="0" parTransId="{D250E31C-2C63-4E9F-9EA9-730E0B0FE58B}" sibTransId="{782BA452-3468-430C-98BD-3EADF9DFA896}"/>
    <dgm:cxn modelId="{AAA11E8C-CEB3-4CD5-931D-B572E30D0D5E}" srcId="{8E5B7DCC-B4ED-4408-B339-D68F6EF0B2B7}" destId="{7EBC9128-736D-47BD-A333-0FDC3CA0A4AE}" srcOrd="0" destOrd="0" parTransId="{CD60C9E9-538E-4CB4-B58C-2FC23C08B416}" sibTransId="{9625A7B4-05D1-42C9-86FA-74403A397A6E}"/>
    <dgm:cxn modelId="{26A83D4C-6306-4CC6-BF91-F67CE509F437}" type="presOf" srcId="{8E5B7DCC-B4ED-4408-B339-D68F6EF0B2B7}" destId="{36CC762A-C38B-41BC-A7CD-2249F169EC46}" srcOrd="0" destOrd="0" presId="urn:microsoft.com/office/officeart/2005/8/layout/radial5"/>
    <dgm:cxn modelId="{FC34D522-9F9D-4B42-97BC-0E7D8A12E82B}" type="presOf" srcId="{FE7402BA-A73E-4D50-B7AB-AEDBDA3B4851}" destId="{074BFAC7-CE36-4A58-83F9-F911DF8F37C0}" srcOrd="0" destOrd="0" presId="urn:microsoft.com/office/officeart/2005/8/layout/radial5"/>
    <dgm:cxn modelId="{456E8D18-2654-4311-B29C-49FD1276EFD8}" srcId="{0D47D428-ADDB-4118-ACEC-F99686B0CD65}" destId="{8E5B7DCC-B4ED-4408-B339-D68F6EF0B2B7}" srcOrd="0" destOrd="0" parTransId="{F2A25A28-A46A-4F3B-AB5A-E975BA78613F}" sibTransId="{9A41137A-9248-451B-844E-438FAD8C2D7D}"/>
    <dgm:cxn modelId="{6C25CCD2-E150-4AF3-ACE3-AE22EC8496BB}" srcId="{8E5B7DCC-B4ED-4408-B339-D68F6EF0B2B7}" destId="{68280C4D-1B28-4925-919B-E260D950E3B9}" srcOrd="3" destOrd="0" parTransId="{8A1C6839-B5D8-4230-8CE1-1763A782EFC5}" sibTransId="{6E73A598-AB84-4918-99BB-C4FD35897F02}"/>
    <dgm:cxn modelId="{6C18E907-198D-41CD-97C6-C80A99612884}" type="presOf" srcId="{F534D690-1EDB-41F9-9D8A-1BFF495BF375}" destId="{8C92287B-5322-4A27-A80C-20B1D536484D}" srcOrd="0" destOrd="0" presId="urn:microsoft.com/office/officeart/2005/8/layout/radial5"/>
    <dgm:cxn modelId="{087CB321-65FA-44A6-B786-CE4B80D7DBE2}" type="presOf" srcId="{EA63818E-8BB0-4A07-96C7-8600A9BC27A0}" destId="{D51A5125-5C0B-4BDF-9BE0-BE7A09704BAB}" srcOrd="0" destOrd="0" presId="urn:microsoft.com/office/officeart/2005/8/layout/radial5"/>
    <dgm:cxn modelId="{6F5A128C-113B-4BF6-8DC2-A6DD97763CA4}" type="presOf" srcId="{EA63818E-8BB0-4A07-96C7-8600A9BC27A0}" destId="{36C95808-167C-4B04-A66E-29690C32B32F}" srcOrd="1" destOrd="0" presId="urn:microsoft.com/office/officeart/2005/8/layout/radial5"/>
    <dgm:cxn modelId="{50B176D4-1743-4C64-B0E9-11CD8D0B1066}" srcId="{8E5B7DCC-B4ED-4408-B339-D68F6EF0B2B7}" destId="{581B008F-73B7-4267-9D47-41BBC5F73EC3}" srcOrd="6" destOrd="0" parTransId="{53695E8D-AC72-4581-9F75-5902DD142B12}" sibTransId="{D5A3B717-5FB6-4FC2-B721-0B53B87D8454}"/>
    <dgm:cxn modelId="{49992356-6F8E-4CF5-8394-562421DA0B1D}" type="presOf" srcId="{53695E8D-AC72-4581-9F75-5902DD142B12}" destId="{4B520F82-0292-4E49-A5FA-89EED97C9241}" srcOrd="1" destOrd="0" presId="urn:microsoft.com/office/officeart/2005/8/layout/radial5"/>
    <dgm:cxn modelId="{F74102ED-40BE-474C-AB5F-7052FD204CFC}" type="presOf" srcId="{2C4B0306-5D97-4457-A11F-2C846629213D}" destId="{A6C809C8-5680-4357-89EA-4D09D08541E6}" srcOrd="1" destOrd="0" presId="urn:microsoft.com/office/officeart/2005/8/layout/radial5"/>
    <dgm:cxn modelId="{03D42F12-A5C8-40ED-AF42-4E534651F9CD}" type="presOf" srcId="{D250E31C-2C63-4E9F-9EA9-730E0B0FE58B}" destId="{703ACBC3-6F19-4957-9679-C764FF80FBEC}" srcOrd="1" destOrd="0" presId="urn:microsoft.com/office/officeart/2005/8/layout/radial5"/>
    <dgm:cxn modelId="{B189E550-447E-4BD3-8962-ED10D2F433CF}" type="presOf" srcId="{5DE32578-D19A-4A28-946A-49194013ED7F}" destId="{15A65BF0-D7DF-4631-BFC5-7F01826CBFB1}" srcOrd="1" destOrd="0" presId="urn:microsoft.com/office/officeart/2005/8/layout/radial5"/>
    <dgm:cxn modelId="{DA837446-692C-442D-A1B1-B60240CC61C2}" type="presOf" srcId="{2C4B0306-5D97-4457-A11F-2C846629213D}" destId="{13F7ECB3-82AC-44CE-B6FC-34C649AFBF8F}" srcOrd="0" destOrd="0" presId="urn:microsoft.com/office/officeart/2005/8/layout/radial5"/>
    <dgm:cxn modelId="{8B884AAA-E63E-46FA-976B-8D75FFDD5DDC}" type="presOf" srcId="{D250E31C-2C63-4E9F-9EA9-730E0B0FE58B}" destId="{1EE09968-AFFA-4B08-9760-60D1A4423315}" srcOrd="0" destOrd="0" presId="urn:microsoft.com/office/officeart/2005/8/layout/radial5"/>
    <dgm:cxn modelId="{B3FAD0F4-6B13-467F-B430-0B6A20358D77}" type="presOf" srcId="{1650224E-5513-41C7-AC1D-EAAACE3072DB}" destId="{EDD29673-49BA-4E10-ACF1-DC0435BC8ADE}" srcOrd="0" destOrd="0" presId="urn:microsoft.com/office/officeart/2005/8/layout/radial5"/>
    <dgm:cxn modelId="{B22E74B4-B080-4DB7-867D-FB72BF13B8B7}" type="presOf" srcId="{68280C4D-1B28-4925-919B-E260D950E3B9}" destId="{D815C5FD-B8BF-4561-B96B-3D5315FB841F}" srcOrd="0" destOrd="0" presId="urn:microsoft.com/office/officeart/2005/8/layout/radial5"/>
    <dgm:cxn modelId="{166E3B9C-6228-4251-9084-D8B3E55387E7}" srcId="{8E5B7DCC-B4ED-4408-B339-D68F6EF0B2B7}" destId="{FE7402BA-A73E-4D50-B7AB-AEDBDA3B4851}" srcOrd="7" destOrd="0" parTransId="{902CC350-8DEA-4A56-893C-8458CBFC7BF0}" sibTransId="{425AFC5F-022A-47BA-BA9F-1F569DB14955}"/>
    <dgm:cxn modelId="{D9600527-CBAD-4877-90FA-E28430A58785}" srcId="{8E5B7DCC-B4ED-4408-B339-D68F6EF0B2B7}" destId="{F534D690-1EDB-41F9-9D8A-1BFF495BF375}" srcOrd="4" destOrd="0" parTransId="{2C4B0306-5D97-4457-A11F-2C846629213D}" sibTransId="{54E782C3-7F12-4BB2-9931-92E7A05D11EB}"/>
    <dgm:cxn modelId="{FF08139D-651A-424D-8F06-3161FA908FF2}" type="presOf" srcId="{E801713C-3EA4-4FD7-9EEF-741CA4DA877F}" destId="{FC1268E7-2B5F-49FB-AB9D-8AE8B09CA97F}" srcOrd="0" destOrd="0" presId="urn:microsoft.com/office/officeart/2005/8/layout/radial5"/>
    <dgm:cxn modelId="{EE44EDBC-1352-42E0-B68C-9509C56CACAA}" type="presOf" srcId="{00BF6A29-AE9D-4D66-89DE-0CCE378EB278}" destId="{6D68326D-2F4E-4AFE-82EB-1B462F96D169}" srcOrd="0" destOrd="0" presId="urn:microsoft.com/office/officeart/2005/8/layout/radial5"/>
    <dgm:cxn modelId="{F89F7786-899D-416B-8167-394BAC6FDACA}" type="presOf" srcId="{581B008F-73B7-4267-9D47-41BBC5F73EC3}" destId="{E85B82F3-BA48-4B4F-9009-485D40D2B14E}" srcOrd="0" destOrd="0" presId="urn:microsoft.com/office/officeart/2005/8/layout/radial5"/>
    <dgm:cxn modelId="{E545C007-B93B-4D90-8B02-51AE9A9D3249}" type="presOf" srcId="{8A1C6839-B5D8-4230-8CE1-1763A782EFC5}" destId="{7C06ECA6-4896-4595-AAD2-D5E223C77D86}" srcOrd="0" destOrd="0" presId="urn:microsoft.com/office/officeart/2005/8/layout/radial5"/>
    <dgm:cxn modelId="{B6C31641-B166-4B6C-AAE0-CFA3547990BF}" type="presParOf" srcId="{22E0C451-1164-4FF6-AADA-424DD0358022}" destId="{36CC762A-C38B-41BC-A7CD-2249F169EC46}" srcOrd="0" destOrd="0" presId="urn:microsoft.com/office/officeart/2005/8/layout/radial5"/>
    <dgm:cxn modelId="{0EF869DC-2B50-4CB2-A4AE-B530883A3CF5}" type="presParOf" srcId="{22E0C451-1164-4FF6-AADA-424DD0358022}" destId="{1E2CACA5-B46B-4A49-9668-9392350F5415}" srcOrd="1" destOrd="0" presId="urn:microsoft.com/office/officeart/2005/8/layout/radial5"/>
    <dgm:cxn modelId="{9F9DD530-D8BE-4239-B722-1FFC6E0238E8}" type="presParOf" srcId="{1E2CACA5-B46B-4A49-9668-9392350F5415}" destId="{147AC658-08EA-40AE-B477-2962A5D21E9D}" srcOrd="0" destOrd="0" presId="urn:microsoft.com/office/officeart/2005/8/layout/radial5"/>
    <dgm:cxn modelId="{94C45ADA-71E2-441F-A817-66FF893E16FF}" type="presParOf" srcId="{22E0C451-1164-4FF6-AADA-424DD0358022}" destId="{707D98FA-1B83-4634-97BA-F30FD4EA4CB4}" srcOrd="2" destOrd="0" presId="urn:microsoft.com/office/officeart/2005/8/layout/radial5"/>
    <dgm:cxn modelId="{B814A90C-5D18-4234-AD43-D6195E53A33B}" type="presParOf" srcId="{22E0C451-1164-4FF6-AADA-424DD0358022}" destId="{BED0F72D-C12D-4106-82DC-65D34F1A6D52}" srcOrd="3" destOrd="0" presId="urn:microsoft.com/office/officeart/2005/8/layout/radial5"/>
    <dgm:cxn modelId="{1796CAD0-C0F3-48CA-925B-3E3A045CF855}" type="presParOf" srcId="{BED0F72D-C12D-4106-82DC-65D34F1A6D52}" destId="{7A3AE6EA-4C74-4FE1-92E4-B54600BAA050}" srcOrd="0" destOrd="0" presId="urn:microsoft.com/office/officeart/2005/8/layout/radial5"/>
    <dgm:cxn modelId="{69B9F9D0-ABBE-4E6A-9D25-AE5F7DAF75F2}" type="presParOf" srcId="{22E0C451-1164-4FF6-AADA-424DD0358022}" destId="{7AA8076F-CA65-446C-ACAF-FEAC4097507C}" srcOrd="4" destOrd="0" presId="urn:microsoft.com/office/officeart/2005/8/layout/radial5"/>
    <dgm:cxn modelId="{C572D434-171D-4490-A751-CD4141E853B9}" type="presParOf" srcId="{22E0C451-1164-4FF6-AADA-424DD0358022}" destId="{1EE09968-AFFA-4B08-9760-60D1A4423315}" srcOrd="5" destOrd="0" presId="urn:microsoft.com/office/officeart/2005/8/layout/radial5"/>
    <dgm:cxn modelId="{65274FB7-E9B0-4E72-87B9-39F69CB81D7D}" type="presParOf" srcId="{1EE09968-AFFA-4B08-9760-60D1A4423315}" destId="{703ACBC3-6F19-4957-9679-C764FF80FBEC}" srcOrd="0" destOrd="0" presId="urn:microsoft.com/office/officeart/2005/8/layout/radial5"/>
    <dgm:cxn modelId="{DCF7480E-74D3-4F3B-918F-35C5822E1EA2}" type="presParOf" srcId="{22E0C451-1164-4FF6-AADA-424DD0358022}" destId="{EDD29673-49BA-4E10-ACF1-DC0435BC8ADE}" srcOrd="6" destOrd="0" presId="urn:microsoft.com/office/officeart/2005/8/layout/radial5"/>
    <dgm:cxn modelId="{98DF63E0-BDB4-4D3C-9B70-B4562E6936A3}" type="presParOf" srcId="{22E0C451-1164-4FF6-AADA-424DD0358022}" destId="{7C06ECA6-4896-4595-AAD2-D5E223C77D86}" srcOrd="7" destOrd="0" presId="urn:microsoft.com/office/officeart/2005/8/layout/radial5"/>
    <dgm:cxn modelId="{F75DBA03-7F28-4C68-BC48-B7303081A1B7}" type="presParOf" srcId="{7C06ECA6-4896-4595-AAD2-D5E223C77D86}" destId="{C03F5429-5BF8-4AA4-9444-21B042922F94}" srcOrd="0" destOrd="0" presId="urn:microsoft.com/office/officeart/2005/8/layout/radial5"/>
    <dgm:cxn modelId="{DC3EF472-802B-43EB-9119-F858C210D4FE}" type="presParOf" srcId="{22E0C451-1164-4FF6-AADA-424DD0358022}" destId="{D815C5FD-B8BF-4561-B96B-3D5315FB841F}" srcOrd="8" destOrd="0" presId="urn:microsoft.com/office/officeart/2005/8/layout/radial5"/>
    <dgm:cxn modelId="{77CA5596-AE7D-4EDD-A0EB-43F16F5E63B4}" type="presParOf" srcId="{22E0C451-1164-4FF6-AADA-424DD0358022}" destId="{13F7ECB3-82AC-44CE-B6FC-34C649AFBF8F}" srcOrd="9" destOrd="0" presId="urn:microsoft.com/office/officeart/2005/8/layout/radial5"/>
    <dgm:cxn modelId="{1D40C3EF-0B01-41A7-A6F2-1D8E8AF98281}" type="presParOf" srcId="{13F7ECB3-82AC-44CE-B6FC-34C649AFBF8F}" destId="{A6C809C8-5680-4357-89EA-4D09D08541E6}" srcOrd="0" destOrd="0" presId="urn:microsoft.com/office/officeart/2005/8/layout/radial5"/>
    <dgm:cxn modelId="{25036F65-6724-47A2-A325-90AC13FED741}" type="presParOf" srcId="{22E0C451-1164-4FF6-AADA-424DD0358022}" destId="{8C92287B-5322-4A27-A80C-20B1D536484D}" srcOrd="10" destOrd="0" presId="urn:microsoft.com/office/officeart/2005/8/layout/radial5"/>
    <dgm:cxn modelId="{7AEB9E53-10A2-493C-8858-9798500DF09C}" type="presParOf" srcId="{22E0C451-1164-4FF6-AADA-424DD0358022}" destId="{F5849EA1-F672-4A36-BEAB-E3F98A786BA1}" srcOrd="11" destOrd="0" presId="urn:microsoft.com/office/officeart/2005/8/layout/radial5"/>
    <dgm:cxn modelId="{47AD5CFE-88A5-416C-9520-8D2726915DF8}" type="presParOf" srcId="{F5849EA1-F672-4A36-BEAB-E3F98A786BA1}" destId="{15A65BF0-D7DF-4631-BFC5-7F01826CBFB1}" srcOrd="0" destOrd="0" presId="urn:microsoft.com/office/officeart/2005/8/layout/radial5"/>
    <dgm:cxn modelId="{1DE5FFA6-A116-4FC4-84A4-A437B5A77E3B}" type="presParOf" srcId="{22E0C451-1164-4FF6-AADA-424DD0358022}" destId="{0600244D-802F-4B07-B69C-7D8B9FCE7B21}" srcOrd="12" destOrd="0" presId="urn:microsoft.com/office/officeart/2005/8/layout/radial5"/>
    <dgm:cxn modelId="{6777C39B-6D44-4200-A8B8-CD746711381D}" type="presParOf" srcId="{22E0C451-1164-4FF6-AADA-424DD0358022}" destId="{CB790760-43C6-4135-A641-6827781D6B0D}" srcOrd="13" destOrd="0" presId="urn:microsoft.com/office/officeart/2005/8/layout/radial5"/>
    <dgm:cxn modelId="{F1E9A316-B492-4257-AB38-210BBA07F56C}" type="presParOf" srcId="{CB790760-43C6-4135-A641-6827781D6B0D}" destId="{4B520F82-0292-4E49-A5FA-89EED97C9241}" srcOrd="0" destOrd="0" presId="urn:microsoft.com/office/officeart/2005/8/layout/radial5"/>
    <dgm:cxn modelId="{8803E93F-27D2-41DB-A592-0405F9868A37}" type="presParOf" srcId="{22E0C451-1164-4FF6-AADA-424DD0358022}" destId="{E85B82F3-BA48-4B4F-9009-485D40D2B14E}" srcOrd="14" destOrd="0" presId="urn:microsoft.com/office/officeart/2005/8/layout/radial5"/>
    <dgm:cxn modelId="{EAA12191-A48B-428D-8329-7A262C1256B4}" type="presParOf" srcId="{22E0C451-1164-4FF6-AADA-424DD0358022}" destId="{078CCC93-E52A-45E6-8196-938FD2D97FC9}" srcOrd="15" destOrd="0" presId="urn:microsoft.com/office/officeart/2005/8/layout/radial5"/>
    <dgm:cxn modelId="{7C91DF51-A311-4C70-A0D9-BACF01F883F1}" type="presParOf" srcId="{078CCC93-E52A-45E6-8196-938FD2D97FC9}" destId="{15A7F193-DAED-48BD-9874-8FD60277C2A9}" srcOrd="0" destOrd="0" presId="urn:microsoft.com/office/officeart/2005/8/layout/radial5"/>
    <dgm:cxn modelId="{FC73EB12-03B1-4A1F-B7B9-530A2CBB8BA3}" type="presParOf" srcId="{22E0C451-1164-4FF6-AADA-424DD0358022}" destId="{074BFAC7-CE36-4A58-83F9-F911DF8F37C0}" srcOrd="16" destOrd="0" presId="urn:microsoft.com/office/officeart/2005/8/layout/radial5"/>
    <dgm:cxn modelId="{873A16FC-2C42-4D0D-BD89-103DA824AFE9}" type="presParOf" srcId="{22E0C451-1164-4FF6-AADA-424DD0358022}" destId="{D51A5125-5C0B-4BDF-9BE0-BE7A09704BAB}" srcOrd="17" destOrd="0" presId="urn:microsoft.com/office/officeart/2005/8/layout/radial5"/>
    <dgm:cxn modelId="{46FB9660-BB9A-4B7C-A201-6DDFA134A2FB}" type="presParOf" srcId="{D51A5125-5C0B-4BDF-9BE0-BE7A09704BAB}" destId="{36C95808-167C-4B04-A66E-29690C32B32F}" srcOrd="0" destOrd="0" presId="urn:microsoft.com/office/officeart/2005/8/layout/radial5"/>
    <dgm:cxn modelId="{DD19B771-6A12-4C3B-AFAA-721E2CA7BD0E}" type="presParOf" srcId="{22E0C451-1164-4FF6-AADA-424DD0358022}" destId="{FC1268E7-2B5F-49FB-AB9D-8AE8B09CA97F}" srcOrd="18" destOrd="0" presId="urn:microsoft.com/office/officeart/2005/8/layout/radial5"/>
    <dgm:cxn modelId="{7BF56499-8646-4154-93AD-2792CDBA2329}" type="presParOf" srcId="{22E0C451-1164-4FF6-AADA-424DD0358022}" destId="{6D68326D-2F4E-4AFE-82EB-1B462F96D169}" srcOrd="19" destOrd="0" presId="urn:microsoft.com/office/officeart/2005/8/layout/radial5"/>
    <dgm:cxn modelId="{5F234FAF-B62A-41B6-91FD-5259C219BDBF}" type="presParOf" srcId="{6D68326D-2F4E-4AFE-82EB-1B462F96D169}" destId="{1F770C3B-986C-445A-A7D2-62522D28F6DA}" srcOrd="0" destOrd="0" presId="urn:microsoft.com/office/officeart/2005/8/layout/radial5"/>
    <dgm:cxn modelId="{077C0937-51D7-4346-A2BD-DB08E0F542DC}" type="presParOf" srcId="{22E0C451-1164-4FF6-AADA-424DD0358022}" destId="{40DFEC0D-22E6-40C0-8398-8B347EC19D7B}" srcOrd="20"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30F5D37-D0BC-421B-80A2-BE5623D45326}" type="doc">
      <dgm:prSet loTypeId="urn:microsoft.com/office/officeart/2005/8/layout/vList2" loCatId="list" qsTypeId="urn:microsoft.com/office/officeart/2005/8/quickstyle/3d1" qsCatId="3D" csTypeId="urn:microsoft.com/office/officeart/2005/8/colors/colorful4" csCatId="colorful"/>
      <dgm:spPr/>
      <dgm:t>
        <a:bodyPr/>
        <a:lstStyle/>
        <a:p>
          <a:endParaRPr lang="zh-CN" altLang="en-US"/>
        </a:p>
      </dgm:t>
    </dgm:pt>
    <dgm:pt modelId="{05B3547F-97AE-49C0-B58F-21366F185322}">
      <dgm:prSet/>
      <dgm:spPr/>
      <dgm:t>
        <a:bodyPr/>
        <a:lstStyle/>
        <a:p>
          <a:pPr rtl="0"/>
          <a:r>
            <a:rPr lang="zh-CN" dirty="0" smtClean="0">
              <a:solidFill>
                <a:schemeClr val="tx1"/>
              </a:solidFill>
            </a:rPr>
            <a:t>走进颢驰，你会发现专注科研的科学家也会哼小曲儿，严肃认真的经理们也爱玩抖音。因为，这是一个满怀科技理想和家国情怀的创业团队，这更是一个乐在工作、享受生活的有爱集体。这是一个由率真、认真、返璞归真的六零后、七零后发起成立的企业，这更是一个让求实、务实、循名责实的八零后、九零后们施展才华、实现抱负的事业平台。</a:t>
          </a:r>
          <a:endParaRPr lang="zh-CN" dirty="0">
            <a:solidFill>
              <a:schemeClr val="tx1"/>
            </a:solidFill>
          </a:endParaRPr>
        </a:p>
      </dgm:t>
    </dgm:pt>
    <dgm:pt modelId="{FFCC60D8-2541-4943-804E-66F39D5A88AE}" type="parTrans" cxnId="{95CFDC15-E10A-4BF2-A2A6-2C67CF35BE84}">
      <dgm:prSet/>
      <dgm:spPr/>
      <dgm:t>
        <a:bodyPr/>
        <a:lstStyle/>
        <a:p>
          <a:endParaRPr lang="zh-CN" altLang="en-US"/>
        </a:p>
      </dgm:t>
    </dgm:pt>
    <dgm:pt modelId="{98CB5C74-362F-4F48-B457-E90BA0E82F2C}" type="sibTrans" cxnId="{95CFDC15-E10A-4BF2-A2A6-2C67CF35BE84}">
      <dgm:prSet/>
      <dgm:spPr/>
      <dgm:t>
        <a:bodyPr/>
        <a:lstStyle/>
        <a:p>
          <a:endParaRPr lang="zh-CN" altLang="en-US"/>
        </a:p>
      </dgm:t>
    </dgm:pt>
    <dgm:pt modelId="{22F26FB5-73D2-4DF4-9FE4-35CF80054199}">
      <dgm:prSet/>
      <dgm:spPr/>
      <dgm:t>
        <a:bodyPr/>
        <a:lstStyle/>
        <a:p>
          <a:pPr rtl="0"/>
          <a:r>
            <a:rPr lang="zh-CN" smtClean="0"/>
            <a:t>收起忐忑的心情吧，用你杰出的表现去赢得应有的尊重，用你真诚的笑脸去换取同事的真心。</a:t>
          </a:r>
          <a:endParaRPr lang="zh-CN"/>
        </a:p>
      </dgm:t>
    </dgm:pt>
    <dgm:pt modelId="{ED49E25E-EEAA-4AD9-91A8-E38F5B7FF477}" type="parTrans" cxnId="{DF4D157B-6B32-45D8-84F8-F4B20976D302}">
      <dgm:prSet/>
      <dgm:spPr/>
      <dgm:t>
        <a:bodyPr/>
        <a:lstStyle/>
        <a:p>
          <a:endParaRPr lang="zh-CN" altLang="en-US"/>
        </a:p>
      </dgm:t>
    </dgm:pt>
    <dgm:pt modelId="{4DE981A5-8D58-4FAA-85F0-256E4976767F}" type="sibTrans" cxnId="{DF4D157B-6B32-45D8-84F8-F4B20976D302}">
      <dgm:prSet/>
      <dgm:spPr/>
      <dgm:t>
        <a:bodyPr/>
        <a:lstStyle/>
        <a:p>
          <a:endParaRPr lang="zh-CN" altLang="en-US"/>
        </a:p>
      </dgm:t>
    </dgm:pt>
    <dgm:pt modelId="{3FD993CF-F2E9-471B-A627-2A51D5141AA3}" type="pres">
      <dgm:prSet presAssocID="{030F5D37-D0BC-421B-80A2-BE5623D45326}" presName="linear" presStyleCnt="0">
        <dgm:presLayoutVars>
          <dgm:animLvl val="lvl"/>
          <dgm:resizeHandles val="exact"/>
        </dgm:presLayoutVars>
      </dgm:prSet>
      <dgm:spPr/>
      <dgm:t>
        <a:bodyPr/>
        <a:lstStyle/>
        <a:p>
          <a:endParaRPr lang="zh-CN" altLang="en-US"/>
        </a:p>
      </dgm:t>
    </dgm:pt>
    <dgm:pt modelId="{72DA76F7-631D-45E6-9A8B-5A9036AE832B}" type="pres">
      <dgm:prSet presAssocID="{05B3547F-97AE-49C0-B58F-21366F185322}" presName="parentText" presStyleLbl="node1" presStyleIdx="0" presStyleCnt="2">
        <dgm:presLayoutVars>
          <dgm:chMax val="0"/>
          <dgm:bulletEnabled val="1"/>
        </dgm:presLayoutVars>
      </dgm:prSet>
      <dgm:spPr/>
      <dgm:t>
        <a:bodyPr/>
        <a:lstStyle/>
        <a:p>
          <a:endParaRPr lang="zh-CN" altLang="en-US"/>
        </a:p>
      </dgm:t>
    </dgm:pt>
    <dgm:pt modelId="{75E80B1A-C52F-4889-9DC8-0996A15B7E8F}" type="pres">
      <dgm:prSet presAssocID="{98CB5C74-362F-4F48-B457-E90BA0E82F2C}" presName="spacer" presStyleCnt="0"/>
      <dgm:spPr/>
    </dgm:pt>
    <dgm:pt modelId="{BAECEDB0-322D-4F75-BE4A-88BAF5485641}" type="pres">
      <dgm:prSet presAssocID="{22F26FB5-73D2-4DF4-9FE4-35CF80054199}" presName="parentText" presStyleLbl="node1" presStyleIdx="1" presStyleCnt="2">
        <dgm:presLayoutVars>
          <dgm:chMax val="0"/>
          <dgm:bulletEnabled val="1"/>
        </dgm:presLayoutVars>
      </dgm:prSet>
      <dgm:spPr/>
      <dgm:t>
        <a:bodyPr/>
        <a:lstStyle/>
        <a:p>
          <a:endParaRPr lang="zh-CN" altLang="en-US"/>
        </a:p>
      </dgm:t>
    </dgm:pt>
  </dgm:ptLst>
  <dgm:cxnLst>
    <dgm:cxn modelId="{1017064B-B2A0-4509-B9EF-7CDB4280597E}" type="presOf" srcId="{05B3547F-97AE-49C0-B58F-21366F185322}" destId="{72DA76F7-631D-45E6-9A8B-5A9036AE832B}" srcOrd="0" destOrd="0" presId="urn:microsoft.com/office/officeart/2005/8/layout/vList2"/>
    <dgm:cxn modelId="{95CFDC15-E10A-4BF2-A2A6-2C67CF35BE84}" srcId="{030F5D37-D0BC-421B-80A2-BE5623D45326}" destId="{05B3547F-97AE-49C0-B58F-21366F185322}" srcOrd="0" destOrd="0" parTransId="{FFCC60D8-2541-4943-804E-66F39D5A88AE}" sibTransId="{98CB5C74-362F-4F48-B457-E90BA0E82F2C}"/>
    <dgm:cxn modelId="{DF4D157B-6B32-45D8-84F8-F4B20976D302}" srcId="{030F5D37-D0BC-421B-80A2-BE5623D45326}" destId="{22F26FB5-73D2-4DF4-9FE4-35CF80054199}" srcOrd="1" destOrd="0" parTransId="{ED49E25E-EEAA-4AD9-91A8-E38F5B7FF477}" sibTransId="{4DE981A5-8D58-4FAA-85F0-256E4976767F}"/>
    <dgm:cxn modelId="{F430ABBF-F61B-46B3-AADE-D207757786FE}" type="presOf" srcId="{22F26FB5-73D2-4DF4-9FE4-35CF80054199}" destId="{BAECEDB0-322D-4F75-BE4A-88BAF5485641}" srcOrd="0" destOrd="0" presId="urn:microsoft.com/office/officeart/2005/8/layout/vList2"/>
    <dgm:cxn modelId="{7D74065C-825A-42A9-8099-89FBD11CFC5A}" type="presOf" srcId="{030F5D37-D0BC-421B-80A2-BE5623D45326}" destId="{3FD993CF-F2E9-471B-A627-2A51D5141AA3}" srcOrd="0" destOrd="0" presId="urn:microsoft.com/office/officeart/2005/8/layout/vList2"/>
    <dgm:cxn modelId="{D8A9CF9E-BC3D-4330-96AC-5FAD1FA49FA3}" type="presParOf" srcId="{3FD993CF-F2E9-471B-A627-2A51D5141AA3}" destId="{72DA76F7-631D-45E6-9A8B-5A9036AE832B}" srcOrd="0" destOrd="0" presId="urn:microsoft.com/office/officeart/2005/8/layout/vList2"/>
    <dgm:cxn modelId="{A66F37E0-EB61-45E2-94B1-649AA0372AA7}" type="presParOf" srcId="{3FD993CF-F2E9-471B-A627-2A51D5141AA3}" destId="{75E80B1A-C52F-4889-9DC8-0996A15B7E8F}" srcOrd="1" destOrd="0" presId="urn:microsoft.com/office/officeart/2005/8/layout/vList2"/>
    <dgm:cxn modelId="{ED1F43E2-87B0-472E-BBA5-D943763011CF}" type="presParOf" srcId="{3FD993CF-F2E9-471B-A627-2A51D5141AA3}" destId="{BAECEDB0-322D-4F75-BE4A-88BAF5485641}"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1D2D727D-96F7-4682-8FE2-6A8C611D46E3}" type="doc">
      <dgm:prSet loTypeId="urn:microsoft.com/office/officeart/2005/8/layout/hProcess9" loCatId="process" qsTypeId="urn:microsoft.com/office/officeart/2005/8/quickstyle/3d1" qsCatId="3D" csTypeId="urn:microsoft.com/office/officeart/2005/8/colors/colorful4" csCatId="colorful" phldr="1"/>
      <dgm:spPr/>
      <dgm:t>
        <a:bodyPr/>
        <a:lstStyle/>
        <a:p>
          <a:endParaRPr lang="zh-CN" altLang="en-US"/>
        </a:p>
      </dgm:t>
    </dgm:pt>
    <dgm:pt modelId="{16C789EB-91AE-4741-9958-80ACD12A6579}">
      <dgm:prSet/>
      <dgm:spPr/>
      <dgm:t>
        <a:bodyPr/>
        <a:lstStyle/>
        <a:p>
          <a:pP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本科</a:t>
          </a:r>
          <a:endPar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rtl="0"/>
          <a:r>
            <a:rPr 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a:t>
          </a:r>
          <a:r>
            <a:rPr 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年起</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E5EA60BD-82C5-49EC-A8DF-D5F1C4F7678D}" type="parTrans" cxnId="{D45E2211-DAC4-47F6-9BE7-D2FAE3632D84}">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8848AB1-6D49-49B9-AAF2-51661E0AE989}" type="sibTrans" cxnId="{D45E2211-DAC4-47F6-9BE7-D2FAE3632D84}">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1CC06B5-3D2E-461F-9CE2-66C8184EFEA7}">
      <dgm:prSet/>
      <dgm:spPr/>
      <dgm:t>
        <a:bodyPr/>
        <a:lstStyle/>
        <a:p>
          <a:pP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硕士</a:t>
          </a:r>
          <a:endPar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rtl="0"/>
          <a:r>
            <a:rPr 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12</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a:t>
          </a:r>
          <a:r>
            <a:rPr 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年起</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ABA919C-2C54-40DB-B355-2D0F276AFA80}" type="parTrans" cxnId="{CDC700E0-8505-4D26-8442-2FD1F7EF08BD}">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20CC699-E348-497F-BBCE-2CDF9639895A}" type="sibTrans" cxnId="{CDC700E0-8505-4D26-8442-2FD1F7EF08BD}">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70AC134-AC4C-4DFE-ABA0-E65A61DC96E4}">
      <dgm:prSet/>
      <dgm:spPr/>
      <dgm:t>
        <a:bodyPr/>
        <a:lstStyle/>
        <a:p>
          <a:pPr rtl="0"/>
          <a:r>
            <a:rPr lang="zh-CN" alt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博</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士</a:t>
          </a:r>
          <a:endPar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rtl="0"/>
          <a:r>
            <a:rPr 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22</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a:t>
          </a:r>
          <a:r>
            <a:rPr 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年起</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4A4DD0D-AFBF-44EA-BDD3-081F12BCF152}" type="parTrans" cxnId="{2076E2B8-3FA3-4F82-98D4-97AA4D3FF5F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C06D70C-0656-4BC5-A614-8FC8B2B8531D}" type="sibTrans" cxnId="{2076E2B8-3FA3-4F82-98D4-97AA4D3FF5F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A227CD6-4664-4124-999E-D0EEAFEAD7EF}">
      <dgm:prSet/>
      <dgm:spPr/>
      <dgm:t>
        <a:bodyPr/>
        <a:lstStyle/>
        <a:p>
          <a:pPr rtl="0"/>
          <a:r>
            <a:rPr lang="zh-CN" alt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技术大牛</a:t>
          </a:r>
          <a:r>
            <a:rPr 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150</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a:t>
          </a:r>
          <a:r>
            <a:rPr 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年起</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1E6125FD-4837-4E60-BF40-831176C78A18}" type="parTrans" cxnId="{465F3EE8-6BB4-4507-9455-65728B016EB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B3D738D-EEA4-4C1D-9DB5-A129972B1358}" type="sibTrans" cxnId="{465F3EE8-6BB4-4507-9455-65728B016EB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041565C4-7382-4F02-A860-BB901FD7B737}" type="pres">
      <dgm:prSet presAssocID="{1D2D727D-96F7-4682-8FE2-6A8C611D46E3}" presName="CompostProcess" presStyleCnt="0">
        <dgm:presLayoutVars>
          <dgm:dir/>
          <dgm:resizeHandles val="exact"/>
        </dgm:presLayoutVars>
      </dgm:prSet>
      <dgm:spPr/>
      <dgm:t>
        <a:bodyPr/>
        <a:lstStyle/>
        <a:p>
          <a:endParaRPr lang="zh-CN" altLang="en-US"/>
        </a:p>
      </dgm:t>
    </dgm:pt>
    <dgm:pt modelId="{5BE29BD2-6467-4FE4-AAAB-DB0BD8443132}" type="pres">
      <dgm:prSet presAssocID="{1D2D727D-96F7-4682-8FE2-6A8C611D46E3}" presName="arrow" presStyleLbl="bgShp" presStyleIdx="0" presStyleCnt="1"/>
      <dgm:spPr/>
    </dgm:pt>
    <dgm:pt modelId="{7B6DEAA7-1997-41F9-BF1A-FFFD2515639C}" type="pres">
      <dgm:prSet presAssocID="{1D2D727D-96F7-4682-8FE2-6A8C611D46E3}" presName="linearProcess" presStyleCnt="0"/>
      <dgm:spPr/>
    </dgm:pt>
    <dgm:pt modelId="{266201E3-AD70-4524-8799-F0C241D28409}" type="pres">
      <dgm:prSet presAssocID="{16C789EB-91AE-4741-9958-80ACD12A6579}" presName="textNode" presStyleLbl="node1" presStyleIdx="0" presStyleCnt="4">
        <dgm:presLayoutVars>
          <dgm:bulletEnabled val="1"/>
        </dgm:presLayoutVars>
      </dgm:prSet>
      <dgm:spPr/>
      <dgm:t>
        <a:bodyPr/>
        <a:lstStyle/>
        <a:p>
          <a:endParaRPr lang="zh-CN" altLang="en-US"/>
        </a:p>
      </dgm:t>
    </dgm:pt>
    <dgm:pt modelId="{B27AC54C-09EC-4D2A-A6CC-2557ECEF892F}" type="pres">
      <dgm:prSet presAssocID="{D8848AB1-6D49-49B9-AAF2-51661E0AE989}" presName="sibTrans" presStyleCnt="0"/>
      <dgm:spPr/>
    </dgm:pt>
    <dgm:pt modelId="{8EEE31F2-4779-4325-BD68-E97948BB54FB}" type="pres">
      <dgm:prSet presAssocID="{F1CC06B5-3D2E-461F-9CE2-66C8184EFEA7}" presName="textNode" presStyleLbl="node1" presStyleIdx="1" presStyleCnt="4">
        <dgm:presLayoutVars>
          <dgm:bulletEnabled val="1"/>
        </dgm:presLayoutVars>
      </dgm:prSet>
      <dgm:spPr/>
      <dgm:t>
        <a:bodyPr/>
        <a:lstStyle/>
        <a:p>
          <a:endParaRPr lang="zh-CN" altLang="en-US"/>
        </a:p>
      </dgm:t>
    </dgm:pt>
    <dgm:pt modelId="{FBC309C0-C14D-482B-A57C-DA3C27119200}" type="pres">
      <dgm:prSet presAssocID="{D20CC699-E348-497F-BBCE-2CDF9639895A}" presName="sibTrans" presStyleCnt="0"/>
      <dgm:spPr/>
    </dgm:pt>
    <dgm:pt modelId="{4B216FEA-37E1-4C55-BACD-33B9CE8C0612}" type="pres">
      <dgm:prSet presAssocID="{770AC134-AC4C-4DFE-ABA0-E65A61DC96E4}" presName="textNode" presStyleLbl="node1" presStyleIdx="2" presStyleCnt="4">
        <dgm:presLayoutVars>
          <dgm:bulletEnabled val="1"/>
        </dgm:presLayoutVars>
      </dgm:prSet>
      <dgm:spPr/>
      <dgm:t>
        <a:bodyPr/>
        <a:lstStyle/>
        <a:p>
          <a:endParaRPr lang="zh-CN" altLang="en-US"/>
        </a:p>
      </dgm:t>
    </dgm:pt>
    <dgm:pt modelId="{12985C3A-A246-49A8-89B9-CF810CB3AA9E}" type="pres">
      <dgm:prSet presAssocID="{7C06D70C-0656-4BC5-A614-8FC8B2B8531D}" presName="sibTrans" presStyleCnt="0"/>
      <dgm:spPr/>
    </dgm:pt>
    <dgm:pt modelId="{3844AD3F-5CDA-494E-937D-4893576EA403}" type="pres">
      <dgm:prSet presAssocID="{FA227CD6-4664-4124-999E-D0EEAFEAD7EF}" presName="textNode" presStyleLbl="node1" presStyleIdx="3" presStyleCnt="4">
        <dgm:presLayoutVars>
          <dgm:bulletEnabled val="1"/>
        </dgm:presLayoutVars>
      </dgm:prSet>
      <dgm:spPr/>
      <dgm:t>
        <a:bodyPr/>
        <a:lstStyle/>
        <a:p>
          <a:endParaRPr lang="zh-CN" altLang="en-US"/>
        </a:p>
      </dgm:t>
    </dgm:pt>
  </dgm:ptLst>
  <dgm:cxnLst>
    <dgm:cxn modelId="{2076E2B8-3FA3-4F82-98D4-97AA4D3FF5F6}" srcId="{1D2D727D-96F7-4682-8FE2-6A8C611D46E3}" destId="{770AC134-AC4C-4DFE-ABA0-E65A61DC96E4}" srcOrd="2" destOrd="0" parTransId="{64A4DD0D-AFBF-44EA-BDD3-081F12BCF152}" sibTransId="{7C06D70C-0656-4BC5-A614-8FC8B2B8531D}"/>
    <dgm:cxn modelId="{CDC700E0-8505-4D26-8442-2FD1F7EF08BD}" srcId="{1D2D727D-96F7-4682-8FE2-6A8C611D46E3}" destId="{F1CC06B5-3D2E-461F-9CE2-66C8184EFEA7}" srcOrd="1" destOrd="0" parTransId="{FABA919C-2C54-40DB-B355-2D0F276AFA80}" sibTransId="{D20CC699-E348-497F-BBCE-2CDF9639895A}"/>
    <dgm:cxn modelId="{43DE03AA-9EA4-4DE9-8457-D295B0C22BC7}" type="presOf" srcId="{FA227CD6-4664-4124-999E-D0EEAFEAD7EF}" destId="{3844AD3F-5CDA-494E-937D-4893576EA403}" srcOrd="0" destOrd="0" presId="urn:microsoft.com/office/officeart/2005/8/layout/hProcess9"/>
    <dgm:cxn modelId="{9C5FAC52-DED6-4A61-BD58-09044F436ECF}" type="presOf" srcId="{16C789EB-91AE-4741-9958-80ACD12A6579}" destId="{266201E3-AD70-4524-8799-F0C241D28409}" srcOrd="0" destOrd="0" presId="urn:microsoft.com/office/officeart/2005/8/layout/hProcess9"/>
    <dgm:cxn modelId="{CEF43268-2226-466F-8215-22EBE1482A9E}" type="presOf" srcId="{1D2D727D-96F7-4682-8FE2-6A8C611D46E3}" destId="{041565C4-7382-4F02-A860-BB901FD7B737}" srcOrd="0" destOrd="0" presId="urn:microsoft.com/office/officeart/2005/8/layout/hProcess9"/>
    <dgm:cxn modelId="{465F3EE8-6BB4-4507-9455-65728B016EB6}" srcId="{1D2D727D-96F7-4682-8FE2-6A8C611D46E3}" destId="{FA227CD6-4664-4124-999E-D0EEAFEAD7EF}" srcOrd="3" destOrd="0" parTransId="{1E6125FD-4837-4E60-BF40-831176C78A18}" sibTransId="{8B3D738D-EEA4-4C1D-9DB5-A129972B1358}"/>
    <dgm:cxn modelId="{EFDAF6C6-4C93-4D9C-AB14-84ED36646D6B}" type="presOf" srcId="{770AC134-AC4C-4DFE-ABA0-E65A61DC96E4}" destId="{4B216FEA-37E1-4C55-BACD-33B9CE8C0612}" srcOrd="0" destOrd="0" presId="urn:microsoft.com/office/officeart/2005/8/layout/hProcess9"/>
    <dgm:cxn modelId="{A7C304B4-4316-4053-BCD5-483C555A714A}" type="presOf" srcId="{F1CC06B5-3D2E-461F-9CE2-66C8184EFEA7}" destId="{8EEE31F2-4779-4325-BD68-E97948BB54FB}" srcOrd="0" destOrd="0" presId="urn:microsoft.com/office/officeart/2005/8/layout/hProcess9"/>
    <dgm:cxn modelId="{D45E2211-DAC4-47F6-9BE7-D2FAE3632D84}" srcId="{1D2D727D-96F7-4682-8FE2-6A8C611D46E3}" destId="{16C789EB-91AE-4741-9958-80ACD12A6579}" srcOrd="0" destOrd="0" parTransId="{E5EA60BD-82C5-49EC-A8DF-D5F1C4F7678D}" sibTransId="{D8848AB1-6D49-49B9-AAF2-51661E0AE989}"/>
    <dgm:cxn modelId="{0D19548B-1FAA-4676-A542-C10CBAF49290}" type="presParOf" srcId="{041565C4-7382-4F02-A860-BB901FD7B737}" destId="{5BE29BD2-6467-4FE4-AAAB-DB0BD8443132}" srcOrd="0" destOrd="0" presId="urn:microsoft.com/office/officeart/2005/8/layout/hProcess9"/>
    <dgm:cxn modelId="{8B4D8FC4-642F-4A97-9F52-D978B0EBA94D}" type="presParOf" srcId="{041565C4-7382-4F02-A860-BB901FD7B737}" destId="{7B6DEAA7-1997-41F9-BF1A-FFFD2515639C}" srcOrd="1" destOrd="0" presId="urn:microsoft.com/office/officeart/2005/8/layout/hProcess9"/>
    <dgm:cxn modelId="{51C0F853-9D3C-49EF-891D-018B531D732D}" type="presParOf" srcId="{7B6DEAA7-1997-41F9-BF1A-FFFD2515639C}" destId="{266201E3-AD70-4524-8799-F0C241D28409}" srcOrd="0" destOrd="0" presId="urn:microsoft.com/office/officeart/2005/8/layout/hProcess9"/>
    <dgm:cxn modelId="{21EE5B6E-0F64-4541-9F8B-5828458DA20C}" type="presParOf" srcId="{7B6DEAA7-1997-41F9-BF1A-FFFD2515639C}" destId="{B27AC54C-09EC-4D2A-A6CC-2557ECEF892F}" srcOrd="1" destOrd="0" presId="urn:microsoft.com/office/officeart/2005/8/layout/hProcess9"/>
    <dgm:cxn modelId="{4F9C31E2-1B77-4D89-A5A0-C721BA19D73B}" type="presParOf" srcId="{7B6DEAA7-1997-41F9-BF1A-FFFD2515639C}" destId="{8EEE31F2-4779-4325-BD68-E97948BB54FB}" srcOrd="2" destOrd="0" presId="urn:microsoft.com/office/officeart/2005/8/layout/hProcess9"/>
    <dgm:cxn modelId="{2C019FBF-5CB7-44E2-BF32-69C9181E2880}" type="presParOf" srcId="{7B6DEAA7-1997-41F9-BF1A-FFFD2515639C}" destId="{FBC309C0-C14D-482B-A57C-DA3C27119200}" srcOrd="3" destOrd="0" presId="urn:microsoft.com/office/officeart/2005/8/layout/hProcess9"/>
    <dgm:cxn modelId="{F577E3DC-6EB2-4FCF-A164-894EE0A7ABEB}" type="presParOf" srcId="{7B6DEAA7-1997-41F9-BF1A-FFFD2515639C}" destId="{4B216FEA-37E1-4C55-BACD-33B9CE8C0612}" srcOrd="4" destOrd="0" presId="urn:microsoft.com/office/officeart/2005/8/layout/hProcess9"/>
    <dgm:cxn modelId="{8C298B0D-55F8-44FA-8B46-AF12D8CA322E}" type="presParOf" srcId="{7B6DEAA7-1997-41F9-BF1A-FFFD2515639C}" destId="{12985C3A-A246-49A8-89B9-CF810CB3AA9E}" srcOrd="5" destOrd="0" presId="urn:microsoft.com/office/officeart/2005/8/layout/hProcess9"/>
    <dgm:cxn modelId="{3F666F0F-C139-401F-8D62-A0EE6BA5701A}" type="presParOf" srcId="{7B6DEAA7-1997-41F9-BF1A-FFFD2515639C}" destId="{3844AD3F-5CDA-494E-937D-4893576EA403}" srcOrd="6"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88775519-3769-4F5B-B9CF-89E5E927C43C}" type="doc">
      <dgm:prSet loTypeId="urn:microsoft.com/office/officeart/2005/8/layout/process1" loCatId="process" qsTypeId="urn:microsoft.com/office/officeart/2005/8/quickstyle/3d1" qsCatId="3D" csTypeId="urn:microsoft.com/office/officeart/2005/8/colors/colorful4" csCatId="colorful" phldr="1"/>
      <dgm:spPr/>
      <dgm:t>
        <a:bodyPr/>
        <a:lstStyle/>
        <a:p>
          <a:endParaRPr lang="zh-CN" altLang="en-US"/>
        </a:p>
      </dgm:t>
    </dgm:pt>
    <dgm:pt modelId="{1903F577-BB0B-41F1-ACEC-AD4ACF96FB9B}">
      <dgm:prSet/>
      <dgm:spPr/>
      <dgm:t>
        <a:bodyPr/>
        <a:lstStyle/>
        <a:p>
          <a:pP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项目</a:t>
          </a:r>
          <a:r>
            <a:rPr lang="zh-CN" alt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内部</a:t>
          </a:r>
          <a:r>
            <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PK</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179497B-4FE9-40E3-81D2-9CC889B6195D}" type="parTrans" cxnId="{408E95EE-D801-43CA-BDF2-72BBDC8EF45E}">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40D4B11A-9416-4FA2-9AC3-BBBBCA995A99}" type="sibTrans" cxnId="{408E95EE-D801-43CA-BDF2-72BBDC8EF45E}">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B2D6087-E96F-4C92-A273-9FE1EAA54C6B}">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项目达成奖</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4D49CDA8-DD2C-42F5-952D-3901D8F1D467}" type="parTrans" cxnId="{AEB01B84-A489-44EA-B320-72B4B66963C9}">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4EC6729D-355C-4D6E-B565-048D2AC723DC}" type="sibTrans" cxnId="{AEB01B84-A489-44EA-B320-72B4B66963C9}">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F64D300-F75B-4362-874E-603618FBFEF1}">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项目成果长期奖励</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CCC2570B-14C2-4ECA-869B-740BB49B210C}" type="parTrans" cxnId="{A258AAA0-491D-4112-B167-5BF7E79DA911}">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19539AC-383F-4FE0-83C9-9B0896324DF6}" type="sibTrans" cxnId="{A258AAA0-491D-4112-B167-5BF7E79DA911}">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22EC3DC-F14C-4C53-801E-D039D1E47458}">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项目阶段成果奖</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953E7ABA-F263-4372-90CB-7AD29274BA59}" type="parTrans" cxnId="{B08876C2-5449-419E-ACA6-B37094B464AB}">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E823FB8-E63A-476A-8763-7A50AE6DC3C8}" type="sibTrans" cxnId="{B08876C2-5449-419E-ACA6-B37094B464AB}">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6763E08-C318-462B-A204-668BB71DB93F}" type="pres">
      <dgm:prSet presAssocID="{88775519-3769-4F5B-B9CF-89E5E927C43C}" presName="Name0" presStyleCnt="0">
        <dgm:presLayoutVars>
          <dgm:dir/>
          <dgm:resizeHandles val="exact"/>
        </dgm:presLayoutVars>
      </dgm:prSet>
      <dgm:spPr/>
      <dgm:t>
        <a:bodyPr/>
        <a:lstStyle/>
        <a:p>
          <a:endParaRPr lang="zh-CN" altLang="en-US"/>
        </a:p>
      </dgm:t>
    </dgm:pt>
    <dgm:pt modelId="{6DB341B4-36B3-4086-87FF-497C0C40A711}" type="pres">
      <dgm:prSet presAssocID="{1903F577-BB0B-41F1-ACEC-AD4ACF96FB9B}" presName="node" presStyleLbl="node1" presStyleIdx="0" presStyleCnt="4">
        <dgm:presLayoutVars>
          <dgm:bulletEnabled val="1"/>
        </dgm:presLayoutVars>
      </dgm:prSet>
      <dgm:spPr/>
      <dgm:t>
        <a:bodyPr/>
        <a:lstStyle/>
        <a:p>
          <a:endParaRPr lang="zh-CN" altLang="en-US"/>
        </a:p>
      </dgm:t>
    </dgm:pt>
    <dgm:pt modelId="{65751E7B-8F1B-4E0E-B7DE-4F9EB0964DEC}" type="pres">
      <dgm:prSet presAssocID="{40D4B11A-9416-4FA2-9AC3-BBBBCA995A99}" presName="sibTrans" presStyleLbl="sibTrans2D1" presStyleIdx="0" presStyleCnt="3"/>
      <dgm:spPr/>
      <dgm:t>
        <a:bodyPr/>
        <a:lstStyle/>
        <a:p>
          <a:endParaRPr lang="zh-CN" altLang="en-US"/>
        </a:p>
      </dgm:t>
    </dgm:pt>
    <dgm:pt modelId="{B6964B98-30FD-4E12-A66E-B12CBD7BF7CD}" type="pres">
      <dgm:prSet presAssocID="{40D4B11A-9416-4FA2-9AC3-BBBBCA995A99}" presName="connectorText" presStyleLbl="sibTrans2D1" presStyleIdx="0" presStyleCnt="3"/>
      <dgm:spPr/>
      <dgm:t>
        <a:bodyPr/>
        <a:lstStyle/>
        <a:p>
          <a:endParaRPr lang="zh-CN" altLang="en-US"/>
        </a:p>
      </dgm:t>
    </dgm:pt>
    <dgm:pt modelId="{D772E64D-ED75-47F7-96C4-AE7D8A354F04}" type="pres">
      <dgm:prSet presAssocID="{722EC3DC-F14C-4C53-801E-D039D1E47458}" presName="node" presStyleLbl="node1" presStyleIdx="1" presStyleCnt="4">
        <dgm:presLayoutVars>
          <dgm:bulletEnabled val="1"/>
        </dgm:presLayoutVars>
      </dgm:prSet>
      <dgm:spPr/>
      <dgm:t>
        <a:bodyPr/>
        <a:lstStyle/>
        <a:p>
          <a:endParaRPr lang="zh-CN" altLang="en-US"/>
        </a:p>
      </dgm:t>
    </dgm:pt>
    <dgm:pt modelId="{288AAAE2-2C12-4AB5-B9C3-F29EBFCA191C}" type="pres">
      <dgm:prSet presAssocID="{AE823FB8-E63A-476A-8763-7A50AE6DC3C8}" presName="sibTrans" presStyleLbl="sibTrans2D1" presStyleIdx="1" presStyleCnt="3"/>
      <dgm:spPr/>
      <dgm:t>
        <a:bodyPr/>
        <a:lstStyle/>
        <a:p>
          <a:endParaRPr lang="zh-CN" altLang="en-US"/>
        </a:p>
      </dgm:t>
    </dgm:pt>
    <dgm:pt modelId="{9C760762-E5F9-499C-A167-F0C6CAA5BA8F}" type="pres">
      <dgm:prSet presAssocID="{AE823FB8-E63A-476A-8763-7A50AE6DC3C8}" presName="connectorText" presStyleLbl="sibTrans2D1" presStyleIdx="1" presStyleCnt="3"/>
      <dgm:spPr/>
      <dgm:t>
        <a:bodyPr/>
        <a:lstStyle/>
        <a:p>
          <a:endParaRPr lang="zh-CN" altLang="en-US"/>
        </a:p>
      </dgm:t>
    </dgm:pt>
    <dgm:pt modelId="{3611F11A-C556-4907-8755-4EF221933069}" type="pres">
      <dgm:prSet presAssocID="{7B2D6087-E96F-4C92-A273-9FE1EAA54C6B}" presName="node" presStyleLbl="node1" presStyleIdx="2" presStyleCnt="4">
        <dgm:presLayoutVars>
          <dgm:bulletEnabled val="1"/>
        </dgm:presLayoutVars>
      </dgm:prSet>
      <dgm:spPr/>
      <dgm:t>
        <a:bodyPr/>
        <a:lstStyle/>
        <a:p>
          <a:endParaRPr lang="zh-CN" altLang="en-US"/>
        </a:p>
      </dgm:t>
    </dgm:pt>
    <dgm:pt modelId="{7254DC7C-4C6C-42E8-9E09-1A199A1410E2}" type="pres">
      <dgm:prSet presAssocID="{4EC6729D-355C-4D6E-B565-048D2AC723DC}" presName="sibTrans" presStyleLbl="sibTrans2D1" presStyleIdx="2" presStyleCnt="3"/>
      <dgm:spPr/>
      <dgm:t>
        <a:bodyPr/>
        <a:lstStyle/>
        <a:p>
          <a:endParaRPr lang="zh-CN" altLang="en-US"/>
        </a:p>
      </dgm:t>
    </dgm:pt>
    <dgm:pt modelId="{0F5DCA59-A05E-44B6-8A41-9444E08057D1}" type="pres">
      <dgm:prSet presAssocID="{4EC6729D-355C-4D6E-B565-048D2AC723DC}" presName="connectorText" presStyleLbl="sibTrans2D1" presStyleIdx="2" presStyleCnt="3"/>
      <dgm:spPr/>
      <dgm:t>
        <a:bodyPr/>
        <a:lstStyle/>
        <a:p>
          <a:endParaRPr lang="zh-CN" altLang="en-US"/>
        </a:p>
      </dgm:t>
    </dgm:pt>
    <dgm:pt modelId="{9B3DAA36-105D-441C-BB74-2CF423033615}" type="pres">
      <dgm:prSet presAssocID="{7F64D300-F75B-4362-874E-603618FBFEF1}" presName="node" presStyleLbl="node1" presStyleIdx="3" presStyleCnt="4">
        <dgm:presLayoutVars>
          <dgm:bulletEnabled val="1"/>
        </dgm:presLayoutVars>
      </dgm:prSet>
      <dgm:spPr/>
      <dgm:t>
        <a:bodyPr/>
        <a:lstStyle/>
        <a:p>
          <a:endParaRPr lang="zh-CN" altLang="en-US"/>
        </a:p>
      </dgm:t>
    </dgm:pt>
  </dgm:ptLst>
  <dgm:cxnLst>
    <dgm:cxn modelId="{47277386-CEEE-48F1-A252-C178B7184576}" type="presOf" srcId="{1903F577-BB0B-41F1-ACEC-AD4ACF96FB9B}" destId="{6DB341B4-36B3-4086-87FF-497C0C40A711}" srcOrd="0" destOrd="0" presId="urn:microsoft.com/office/officeart/2005/8/layout/process1"/>
    <dgm:cxn modelId="{A261C8BC-A578-4C81-A595-51A6EC3D5BBA}" type="presOf" srcId="{88775519-3769-4F5B-B9CF-89E5E927C43C}" destId="{26763E08-C318-462B-A204-668BB71DB93F}" srcOrd="0" destOrd="0" presId="urn:microsoft.com/office/officeart/2005/8/layout/process1"/>
    <dgm:cxn modelId="{D5624397-014D-43E8-9898-97A0920604C4}" type="presOf" srcId="{7B2D6087-E96F-4C92-A273-9FE1EAA54C6B}" destId="{3611F11A-C556-4907-8755-4EF221933069}" srcOrd="0" destOrd="0" presId="urn:microsoft.com/office/officeart/2005/8/layout/process1"/>
    <dgm:cxn modelId="{A258AAA0-491D-4112-B167-5BF7E79DA911}" srcId="{88775519-3769-4F5B-B9CF-89E5E927C43C}" destId="{7F64D300-F75B-4362-874E-603618FBFEF1}" srcOrd="3" destOrd="0" parTransId="{CCC2570B-14C2-4ECA-869B-740BB49B210C}" sibTransId="{519539AC-383F-4FE0-83C9-9B0896324DF6}"/>
    <dgm:cxn modelId="{DA0AABD1-537F-44D9-8372-28471BA6FC95}" type="presOf" srcId="{AE823FB8-E63A-476A-8763-7A50AE6DC3C8}" destId="{9C760762-E5F9-499C-A167-F0C6CAA5BA8F}" srcOrd="1" destOrd="0" presId="urn:microsoft.com/office/officeart/2005/8/layout/process1"/>
    <dgm:cxn modelId="{DE86B616-A6D4-478F-AE7E-940C6B0A9EFD}" type="presOf" srcId="{AE823FB8-E63A-476A-8763-7A50AE6DC3C8}" destId="{288AAAE2-2C12-4AB5-B9C3-F29EBFCA191C}" srcOrd="0" destOrd="0" presId="urn:microsoft.com/office/officeart/2005/8/layout/process1"/>
    <dgm:cxn modelId="{CD12C9E1-8AD3-4324-BDF3-CBF640E9A2FB}" type="presOf" srcId="{722EC3DC-F14C-4C53-801E-D039D1E47458}" destId="{D772E64D-ED75-47F7-96C4-AE7D8A354F04}" srcOrd="0" destOrd="0" presId="urn:microsoft.com/office/officeart/2005/8/layout/process1"/>
    <dgm:cxn modelId="{EFC189A6-6E9A-4622-AA43-28CF2F97F8F3}" type="presOf" srcId="{4EC6729D-355C-4D6E-B565-048D2AC723DC}" destId="{0F5DCA59-A05E-44B6-8A41-9444E08057D1}" srcOrd="1" destOrd="0" presId="urn:microsoft.com/office/officeart/2005/8/layout/process1"/>
    <dgm:cxn modelId="{408E95EE-D801-43CA-BDF2-72BBDC8EF45E}" srcId="{88775519-3769-4F5B-B9CF-89E5E927C43C}" destId="{1903F577-BB0B-41F1-ACEC-AD4ACF96FB9B}" srcOrd="0" destOrd="0" parTransId="{A179497B-4FE9-40E3-81D2-9CC889B6195D}" sibTransId="{40D4B11A-9416-4FA2-9AC3-BBBBCA995A99}"/>
    <dgm:cxn modelId="{62677236-0718-48F7-9F99-A7ECFFA4FCF8}" type="presOf" srcId="{7F64D300-F75B-4362-874E-603618FBFEF1}" destId="{9B3DAA36-105D-441C-BB74-2CF423033615}" srcOrd="0" destOrd="0" presId="urn:microsoft.com/office/officeart/2005/8/layout/process1"/>
    <dgm:cxn modelId="{E2E12875-CA70-4B9F-BF25-87A8FD929CE7}" type="presOf" srcId="{40D4B11A-9416-4FA2-9AC3-BBBBCA995A99}" destId="{65751E7B-8F1B-4E0E-B7DE-4F9EB0964DEC}" srcOrd="0" destOrd="0" presId="urn:microsoft.com/office/officeart/2005/8/layout/process1"/>
    <dgm:cxn modelId="{7B3425F2-324F-4B0D-AEE9-D1A6C0A84D17}" type="presOf" srcId="{4EC6729D-355C-4D6E-B565-048D2AC723DC}" destId="{7254DC7C-4C6C-42E8-9E09-1A199A1410E2}" srcOrd="0" destOrd="0" presId="urn:microsoft.com/office/officeart/2005/8/layout/process1"/>
    <dgm:cxn modelId="{B08876C2-5449-419E-ACA6-B37094B464AB}" srcId="{88775519-3769-4F5B-B9CF-89E5E927C43C}" destId="{722EC3DC-F14C-4C53-801E-D039D1E47458}" srcOrd="1" destOrd="0" parTransId="{953E7ABA-F263-4372-90CB-7AD29274BA59}" sibTransId="{AE823FB8-E63A-476A-8763-7A50AE6DC3C8}"/>
    <dgm:cxn modelId="{1AF789F2-0F35-4301-8D72-FC3180655670}" type="presOf" srcId="{40D4B11A-9416-4FA2-9AC3-BBBBCA995A99}" destId="{B6964B98-30FD-4E12-A66E-B12CBD7BF7CD}" srcOrd="1" destOrd="0" presId="urn:microsoft.com/office/officeart/2005/8/layout/process1"/>
    <dgm:cxn modelId="{AEB01B84-A489-44EA-B320-72B4B66963C9}" srcId="{88775519-3769-4F5B-B9CF-89E5E927C43C}" destId="{7B2D6087-E96F-4C92-A273-9FE1EAA54C6B}" srcOrd="2" destOrd="0" parTransId="{4D49CDA8-DD2C-42F5-952D-3901D8F1D467}" sibTransId="{4EC6729D-355C-4D6E-B565-048D2AC723DC}"/>
    <dgm:cxn modelId="{5D53E711-9FBF-4257-9A42-9A92F392EE08}" type="presParOf" srcId="{26763E08-C318-462B-A204-668BB71DB93F}" destId="{6DB341B4-36B3-4086-87FF-497C0C40A711}" srcOrd="0" destOrd="0" presId="urn:microsoft.com/office/officeart/2005/8/layout/process1"/>
    <dgm:cxn modelId="{CF3B8592-3636-41C0-876B-4E736C647774}" type="presParOf" srcId="{26763E08-C318-462B-A204-668BB71DB93F}" destId="{65751E7B-8F1B-4E0E-B7DE-4F9EB0964DEC}" srcOrd="1" destOrd="0" presId="urn:microsoft.com/office/officeart/2005/8/layout/process1"/>
    <dgm:cxn modelId="{72C6B0E4-9C99-4E4D-A637-EFC5D6A93B43}" type="presParOf" srcId="{65751E7B-8F1B-4E0E-B7DE-4F9EB0964DEC}" destId="{B6964B98-30FD-4E12-A66E-B12CBD7BF7CD}" srcOrd="0" destOrd="0" presId="urn:microsoft.com/office/officeart/2005/8/layout/process1"/>
    <dgm:cxn modelId="{A8B17166-F2AE-4818-B650-0092C83A0498}" type="presParOf" srcId="{26763E08-C318-462B-A204-668BB71DB93F}" destId="{D772E64D-ED75-47F7-96C4-AE7D8A354F04}" srcOrd="2" destOrd="0" presId="urn:microsoft.com/office/officeart/2005/8/layout/process1"/>
    <dgm:cxn modelId="{A63330A1-9488-4F06-BE94-67A98B27C81D}" type="presParOf" srcId="{26763E08-C318-462B-A204-668BB71DB93F}" destId="{288AAAE2-2C12-4AB5-B9C3-F29EBFCA191C}" srcOrd="3" destOrd="0" presId="urn:microsoft.com/office/officeart/2005/8/layout/process1"/>
    <dgm:cxn modelId="{E38BB8A9-CE8B-473C-8E17-DE34247AC841}" type="presParOf" srcId="{288AAAE2-2C12-4AB5-B9C3-F29EBFCA191C}" destId="{9C760762-E5F9-499C-A167-F0C6CAA5BA8F}" srcOrd="0" destOrd="0" presId="urn:microsoft.com/office/officeart/2005/8/layout/process1"/>
    <dgm:cxn modelId="{B14120D1-9EB3-406A-B63A-774A98E9EF57}" type="presParOf" srcId="{26763E08-C318-462B-A204-668BB71DB93F}" destId="{3611F11A-C556-4907-8755-4EF221933069}" srcOrd="4" destOrd="0" presId="urn:microsoft.com/office/officeart/2005/8/layout/process1"/>
    <dgm:cxn modelId="{F0EB6310-302B-4E13-AB5B-26BC430016AD}" type="presParOf" srcId="{26763E08-C318-462B-A204-668BB71DB93F}" destId="{7254DC7C-4C6C-42E8-9E09-1A199A1410E2}" srcOrd="5" destOrd="0" presId="urn:microsoft.com/office/officeart/2005/8/layout/process1"/>
    <dgm:cxn modelId="{19F9D3CF-FDCB-455C-8AA6-99562ADAD028}" type="presParOf" srcId="{7254DC7C-4C6C-42E8-9E09-1A199A1410E2}" destId="{0F5DCA59-A05E-44B6-8A41-9444E08057D1}" srcOrd="0" destOrd="0" presId="urn:microsoft.com/office/officeart/2005/8/layout/process1"/>
    <dgm:cxn modelId="{E0461949-15A0-416D-BF4F-CDBE561796C5}" type="presParOf" srcId="{26763E08-C318-462B-A204-668BB71DB93F}" destId="{9B3DAA36-105D-441C-BB74-2CF423033615}" srcOrd="6"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17BF7BF-F98E-41A9-BD25-FAFE965B5793}" type="doc">
      <dgm:prSet loTypeId="urn:microsoft.com/office/officeart/2005/8/layout/vList2" loCatId="list" qsTypeId="urn:microsoft.com/office/officeart/2005/8/quickstyle/3d1" qsCatId="3D" csTypeId="urn:microsoft.com/office/officeart/2005/8/colors/colorful4" csCatId="colorful"/>
      <dgm:spPr/>
      <dgm:t>
        <a:bodyPr/>
        <a:lstStyle/>
        <a:p>
          <a:endParaRPr lang="zh-CN" altLang="en-US"/>
        </a:p>
      </dgm:t>
    </dgm:pt>
    <dgm:pt modelId="{7E66439F-FA55-45B2-A0DC-BA833E398C8D}">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每年</a:t>
          </a:r>
          <a:r>
            <a:rPr lang="en-US"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a:t>
          </a:r>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的优秀员工晋级，薪资涨幅</a:t>
          </a:r>
          <a:r>
            <a:rPr lang="en-US"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15%</a:t>
          </a:r>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以上</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1E8F7DFC-871E-4FA7-AED9-B98E61C7A892}" type="parTrans" cxnId="{7A8BBF72-E73E-4D98-8899-90A59405FABC}">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9939657-5998-40BD-B3B6-3528403A0A7F}" type="sibTrans" cxnId="{7A8BBF72-E73E-4D98-8899-90A59405FABC}">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05D1561-8A81-41D7-9073-359B09CF5AC9}">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科技创新，最高单件</a:t>
          </a:r>
          <a:r>
            <a:rPr lang="en-US"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a:t>
          </a:r>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万元</a:t>
          </a:r>
          <a:r>
            <a:rPr lang="en-US"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成果转化持续奖</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09FECF78-2154-4879-9E67-C9C4C31B8450}" type="parTrans" cxnId="{F36B785A-2C99-4550-BC6E-F5036FED48EE}">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AFFFECA-1F79-4A4C-AC68-41B9A3B892A5}" type="sibTrans" cxnId="{F36B785A-2C99-4550-BC6E-F5036FED48EE}">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709F894-C286-4D1A-803C-13C4443429A1}">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推荐人才的伯乐奖</a:t>
          </a:r>
          <a:r>
            <a:rPr lang="en-US"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被推荐人月薪</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7BC75DA-CDB9-4190-AAB3-4472F5770AB2}" type="parTrans" cxnId="{A46BDB9E-6055-4BB9-AEE0-45FC1F80DE42}">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B5C316F-589B-4293-9C75-CBF12F3C60B7}" type="sibTrans" cxnId="{A46BDB9E-6055-4BB9-AEE0-45FC1F80DE42}">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333A1BA-B829-446E-8CEA-09F7AC8734D5}" type="pres">
      <dgm:prSet presAssocID="{C17BF7BF-F98E-41A9-BD25-FAFE965B5793}" presName="linear" presStyleCnt="0">
        <dgm:presLayoutVars>
          <dgm:animLvl val="lvl"/>
          <dgm:resizeHandles val="exact"/>
        </dgm:presLayoutVars>
      </dgm:prSet>
      <dgm:spPr/>
      <dgm:t>
        <a:bodyPr/>
        <a:lstStyle/>
        <a:p>
          <a:endParaRPr lang="zh-CN" altLang="en-US"/>
        </a:p>
      </dgm:t>
    </dgm:pt>
    <dgm:pt modelId="{E13AE9E2-29DB-4523-9FC7-2540DE158CE5}" type="pres">
      <dgm:prSet presAssocID="{7E66439F-FA55-45B2-A0DC-BA833E398C8D}" presName="parentText" presStyleLbl="node1" presStyleIdx="0" presStyleCnt="3">
        <dgm:presLayoutVars>
          <dgm:chMax val="0"/>
          <dgm:bulletEnabled val="1"/>
        </dgm:presLayoutVars>
      </dgm:prSet>
      <dgm:spPr/>
      <dgm:t>
        <a:bodyPr/>
        <a:lstStyle/>
        <a:p>
          <a:endParaRPr lang="zh-CN" altLang="en-US"/>
        </a:p>
      </dgm:t>
    </dgm:pt>
    <dgm:pt modelId="{5852861F-2E60-48CA-BBE1-5B26EE073EBD}" type="pres">
      <dgm:prSet presAssocID="{29939657-5998-40BD-B3B6-3528403A0A7F}" presName="spacer" presStyleCnt="0"/>
      <dgm:spPr/>
    </dgm:pt>
    <dgm:pt modelId="{3DB14F34-A9DB-4820-8432-EB96DCC89040}" type="pres">
      <dgm:prSet presAssocID="{F05D1561-8A81-41D7-9073-359B09CF5AC9}" presName="parentText" presStyleLbl="node1" presStyleIdx="1" presStyleCnt="3">
        <dgm:presLayoutVars>
          <dgm:chMax val="0"/>
          <dgm:bulletEnabled val="1"/>
        </dgm:presLayoutVars>
      </dgm:prSet>
      <dgm:spPr/>
      <dgm:t>
        <a:bodyPr/>
        <a:lstStyle/>
        <a:p>
          <a:endParaRPr lang="zh-CN" altLang="en-US"/>
        </a:p>
      </dgm:t>
    </dgm:pt>
    <dgm:pt modelId="{B53D5DC7-84E3-4506-9E9C-4A96DA20E873}" type="pres">
      <dgm:prSet presAssocID="{2AFFFECA-1F79-4A4C-AC68-41B9A3B892A5}" presName="spacer" presStyleCnt="0"/>
      <dgm:spPr/>
    </dgm:pt>
    <dgm:pt modelId="{3715E331-58A8-40E2-9480-CFE7E40C2419}" type="pres">
      <dgm:prSet presAssocID="{F709F894-C286-4D1A-803C-13C4443429A1}" presName="parentText" presStyleLbl="node1" presStyleIdx="2" presStyleCnt="3">
        <dgm:presLayoutVars>
          <dgm:chMax val="0"/>
          <dgm:bulletEnabled val="1"/>
        </dgm:presLayoutVars>
      </dgm:prSet>
      <dgm:spPr/>
      <dgm:t>
        <a:bodyPr/>
        <a:lstStyle/>
        <a:p>
          <a:endParaRPr lang="zh-CN" altLang="en-US"/>
        </a:p>
      </dgm:t>
    </dgm:pt>
  </dgm:ptLst>
  <dgm:cxnLst>
    <dgm:cxn modelId="{A84F213B-7215-4531-B0A9-4CE5CBEFA7D4}" type="presOf" srcId="{F05D1561-8A81-41D7-9073-359B09CF5AC9}" destId="{3DB14F34-A9DB-4820-8432-EB96DCC89040}" srcOrd="0" destOrd="0" presId="urn:microsoft.com/office/officeart/2005/8/layout/vList2"/>
    <dgm:cxn modelId="{D4FAAA39-EA93-4605-8534-FD8D3F1D5EA8}" type="presOf" srcId="{F709F894-C286-4D1A-803C-13C4443429A1}" destId="{3715E331-58A8-40E2-9480-CFE7E40C2419}" srcOrd="0" destOrd="0" presId="urn:microsoft.com/office/officeart/2005/8/layout/vList2"/>
    <dgm:cxn modelId="{7A8BBF72-E73E-4D98-8899-90A59405FABC}" srcId="{C17BF7BF-F98E-41A9-BD25-FAFE965B5793}" destId="{7E66439F-FA55-45B2-A0DC-BA833E398C8D}" srcOrd="0" destOrd="0" parTransId="{1E8F7DFC-871E-4FA7-AED9-B98E61C7A892}" sibTransId="{29939657-5998-40BD-B3B6-3528403A0A7F}"/>
    <dgm:cxn modelId="{CEF4C1A4-2F0B-4FC7-8752-8E3E0366FB5E}" type="presOf" srcId="{7E66439F-FA55-45B2-A0DC-BA833E398C8D}" destId="{E13AE9E2-29DB-4523-9FC7-2540DE158CE5}" srcOrd="0" destOrd="0" presId="urn:microsoft.com/office/officeart/2005/8/layout/vList2"/>
    <dgm:cxn modelId="{F36B785A-2C99-4550-BC6E-F5036FED48EE}" srcId="{C17BF7BF-F98E-41A9-BD25-FAFE965B5793}" destId="{F05D1561-8A81-41D7-9073-359B09CF5AC9}" srcOrd="1" destOrd="0" parTransId="{09FECF78-2154-4879-9E67-C9C4C31B8450}" sibTransId="{2AFFFECA-1F79-4A4C-AC68-41B9A3B892A5}"/>
    <dgm:cxn modelId="{A46BDB9E-6055-4BB9-AEE0-45FC1F80DE42}" srcId="{C17BF7BF-F98E-41A9-BD25-FAFE965B5793}" destId="{F709F894-C286-4D1A-803C-13C4443429A1}" srcOrd="2" destOrd="0" parTransId="{57BC75DA-CDB9-4190-AAB3-4472F5770AB2}" sibTransId="{8B5C316F-589B-4293-9C75-CBF12F3C60B7}"/>
    <dgm:cxn modelId="{FA35F066-739E-492B-9634-56D133BED3C7}" type="presOf" srcId="{C17BF7BF-F98E-41A9-BD25-FAFE965B5793}" destId="{F333A1BA-B829-446E-8CEA-09F7AC8734D5}" srcOrd="0" destOrd="0" presId="urn:microsoft.com/office/officeart/2005/8/layout/vList2"/>
    <dgm:cxn modelId="{64BC091A-9182-4200-84EE-1E7B94134748}" type="presParOf" srcId="{F333A1BA-B829-446E-8CEA-09F7AC8734D5}" destId="{E13AE9E2-29DB-4523-9FC7-2540DE158CE5}" srcOrd="0" destOrd="0" presId="urn:microsoft.com/office/officeart/2005/8/layout/vList2"/>
    <dgm:cxn modelId="{A97F01B3-22D1-4B3A-A090-4AAE976C0B0E}" type="presParOf" srcId="{F333A1BA-B829-446E-8CEA-09F7AC8734D5}" destId="{5852861F-2E60-48CA-BBE1-5B26EE073EBD}" srcOrd="1" destOrd="0" presId="urn:microsoft.com/office/officeart/2005/8/layout/vList2"/>
    <dgm:cxn modelId="{AE9DC607-9041-4685-AEB4-3DA59296028F}" type="presParOf" srcId="{F333A1BA-B829-446E-8CEA-09F7AC8734D5}" destId="{3DB14F34-A9DB-4820-8432-EB96DCC89040}" srcOrd="2" destOrd="0" presId="urn:microsoft.com/office/officeart/2005/8/layout/vList2"/>
    <dgm:cxn modelId="{C1D3750D-448B-472A-B0D5-82BBB71462F3}" type="presParOf" srcId="{F333A1BA-B829-446E-8CEA-09F7AC8734D5}" destId="{B53D5DC7-84E3-4506-9E9C-4A96DA20E873}" srcOrd="3" destOrd="0" presId="urn:microsoft.com/office/officeart/2005/8/layout/vList2"/>
    <dgm:cxn modelId="{F4033FF1-0978-438F-A9F8-4E05BF4DA71E}" type="presParOf" srcId="{F333A1BA-B829-446E-8CEA-09F7AC8734D5}" destId="{3715E331-58A8-40E2-9480-CFE7E40C2419}"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6ECBED8-8CB4-498A-A08B-C01B6E0D932A}"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zh-CN" altLang="en-US"/>
        </a:p>
      </dgm:t>
    </dgm:pt>
    <dgm:pt modelId="{D33BC0B6-2363-41D5-A1B5-70061D53CE88}">
      <dgm:prSet custT="1"/>
      <dgm:spPr/>
      <dgm:t>
        <a:bodyPr/>
        <a:lstStyle/>
        <a:p>
          <a:pPr rtl="0"/>
          <a:r>
            <a:rPr lang="zh-CN" altLang="en-US" sz="2000" b="1" smtClean="0">
              <a:solidFill>
                <a:schemeClr val="bg1"/>
              </a:solidFill>
              <a:effectLst/>
              <a:latin typeface="微软雅黑" panose="020B0503020204020204" pitchFamily="34" charset="-122"/>
              <a:ea typeface="微软雅黑" panose="020B0503020204020204" pitchFamily="34" charset="-122"/>
            </a:rPr>
            <a:t>五险一金，那还用说！</a:t>
          </a:r>
          <a:endParaRPr lang="zh-CN" altLang="en-US" sz="2000" b="1">
            <a:solidFill>
              <a:schemeClr val="bg1"/>
            </a:solidFill>
            <a:effectLst/>
            <a:latin typeface="微软雅黑" panose="020B0503020204020204" pitchFamily="34" charset="-122"/>
            <a:ea typeface="微软雅黑" panose="020B0503020204020204" pitchFamily="34" charset="-122"/>
          </a:endParaRPr>
        </a:p>
      </dgm:t>
    </dgm:pt>
    <dgm:pt modelId="{B3A882EC-8111-4264-AA15-CBEDE86B5E38}" type="parTrans" cxnId="{83C35444-6928-4DCA-8B67-70CF4464FE19}">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C29CAA5A-DB2B-49C5-B9DA-3BD72525533F}" type="sibTrans" cxnId="{83C35444-6928-4DCA-8B67-70CF4464FE19}">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DF568955-209B-47EA-A5AC-ABA602207ABA}">
      <dgm:prSet custT="1"/>
      <dgm:spPr/>
      <dgm:t>
        <a:bodyPr/>
        <a:lstStyle/>
        <a:p>
          <a:pPr rtl="0"/>
          <a:r>
            <a:rPr lang="zh-CN" altLang="en-US" sz="2000" b="1" smtClean="0">
              <a:solidFill>
                <a:schemeClr val="bg1"/>
              </a:solidFill>
              <a:effectLst/>
              <a:latin typeface="微软雅黑" panose="020B0503020204020204" pitchFamily="34" charset="-122"/>
              <a:ea typeface="微软雅黑" panose="020B0503020204020204" pitchFamily="34" charset="-122"/>
            </a:rPr>
            <a:t>落户南京，主要你愿意！</a:t>
          </a:r>
          <a:endParaRPr lang="zh-CN" altLang="en-US" sz="2000" b="1">
            <a:solidFill>
              <a:schemeClr val="bg1"/>
            </a:solidFill>
            <a:effectLst/>
            <a:latin typeface="微软雅黑" panose="020B0503020204020204" pitchFamily="34" charset="-122"/>
            <a:ea typeface="微软雅黑" panose="020B0503020204020204" pitchFamily="34" charset="-122"/>
          </a:endParaRPr>
        </a:p>
      </dgm:t>
    </dgm:pt>
    <dgm:pt modelId="{036045D6-2D18-48B7-BA50-5C608FD128CE}" type="parTrans" cxnId="{B617091B-8FCC-4393-912C-18DF8FFA006D}">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058D9EDD-5E0A-400E-88FB-C3E37BA2313A}" type="sibTrans" cxnId="{B617091B-8FCC-4393-912C-18DF8FFA006D}">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5633C491-1DB8-41B1-9115-85F087BEB341}">
      <dgm:prSet custT="1"/>
      <dgm:spPr/>
      <dgm:t>
        <a:bodyPr/>
        <a:lstStyle/>
        <a:p>
          <a:pPr rtl="0"/>
          <a:r>
            <a:rPr lang="zh-CN" altLang="en-US" sz="2000" b="1" smtClean="0">
              <a:solidFill>
                <a:schemeClr val="bg1"/>
              </a:solidFill>
              <a:effectLst/>
              <a:latin typeface="微软雅黑" panose="020B0503020204020204" pitchFamily="34" charset="-122"/>
              <a:ea typeface="微软雅黑" panose="020B0503020204020204" pitchFamily="34" charset="-122"/>
            </a:rPr>
            <a:t>食宿问题，公司解决！</a:t>
          </a:r>
          <a:endParaRPr lang="zh-CN" altLang="en-US" sz="2000" b="1">
            <a:solidFill>
              <a:schemeClr val="bg1"/>
            </a:solidFill>
            <a:effectLst/>
            <a:latin typeface="微软雅黑" panose="020B0503020204020204" pitchFamily="34" charset="-122"/>
            <a:ea typeface="微软雅黑" panose="020B0503020204020204" pitchFamily="34" charset="-122"/>
          </a:endParaRPr>
        </a:p>
      </dgm:t>
    </dgm:pt>
    <dgm:pt modelId="{39BCAA14-E109-49C1-9768-BA71DB4C8307}" type="parTrans" cxnId="{914BDF36-60A2-4D1C-8C17-14EEF9B57319}">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24E3384D-BD2B-4564-8E08-7134F1F20234}" type="sibTrans" cxnId="{914BDF36-60A2-4D1C-8C17-14EEF9B57319}">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2F8038D6-62F2-45A0-917F-7DFE0E36B030}">
      <dgm:prSet custT="1"/>
      <dgm:spPr/>
      <dgm:t>
        <a:bodyPr/>
        <a:lstStyle/>
        <a:p>
          <a:pPr rtl="0"/>
          <a:r>
            <a:rPr lang="zh-CN" sz="2000" b="1" smtClean="0">
              <a:solidFill>
                <a:schemeClr val="bg1"/>
              </a:solidFill>
              <a:effectLst/>
              <a:latin typeface="微软雅黑" panose="020B0503020204020204" pitchFamily="34" charset="-122"/>
              <a:ea typeface="微软雅黑" panose="020B0503020204020204" pitchFamily="34" charset="-122"/>
            </a:rPr>
            <a:t>亲情工资：给父母发工资</a:t>
          </a:r>
          <a:r>
            <a:rPr lang="en-US" sz="2000" b="1" smtClean="0">
              <a:solidFill>
                <a:schemeClr val="bg1"/>
              </a:solidFill>
              <a:effectLst/>
              <a:latin typeface="微软雅黑" panose="020B0503020204020204" pitchFamily="34" charset="-122"/>
              <a:ea typeface="微软雅黑" panose="020B0503020204020204" pitchFamily="34" charset="-122"/>
            </a:rPr>
            <a:t>1000</a:t>
          </a:r>
          <a:r>
            <a:rPr lang="zh-CN" sz="2000" b="1" smtClean="0">
              <a:solidFill>
                <a:schemeClr val="bg1"/>
              </a:solidFill>
              <a:effectLst/>
              <a:latin typeface="微软雅黑" panose="020B0503020204020204" pitchFamily="34" charset="-122"/>
              <a:ea typeface="微软雅黑" panose="020B0503020204020204" pitchFamily="34" charset="-122"/>
            </a:rPr>
            <a:t>元！</a:t>
          </a:r>
          <a:endParaRPr lang="zh-CN" sz="2000" b="1">
            <a:solidFill>
              <a:schemeClr val="bg1"/>
            </a:solidFill>
            <a:effectLst/>
            <a:latin typeface="微软雅黑" panose="020B0503020204020204" pitchFamily="34" charset="-122"/>
            <a:ea typeface="微软雅黑" panose="020B0503020204020204" pitchFamily="34" charset="-122"/>
          </a:endParaRPr>
        </a:p>
      </dgm:t>
    </dgm:pt>
    <dgm:pt modelId="{880D641A-47E9-41AB-BDBC-1FA95D091DE7}" type="parTrans" cxnId="{2E784D25-5302-4790-AC65-FD3FBAC882D3}">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AE97434A-0314-4295-8AB9-7EB4D28D2422}" type="sibTrans" cxnId="{2E784D25-5302-4790-AC65-FD3FBAC882D3}">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3492ABD5-4F01-4669-8DBF-8487067D5336}">
      <dgm:prSet custT="1"/>
      <dgm:spPr/>
      <dgm:t>
        <a:bodyPr/>
        <a:lstStyle/>
        <a:p>
          <a:pPr rtl="0"/>
          <a:r>
            <a:rPr lang="zh-CN" altLang="en-US" sz="2000" b="1" smtClean="0">
              <a:solidFill>
                <a:schemeClr val="bg1"/>
              </a:solidFill>
              <a:effectLst/>
              <a:latin typeface="微软雅黑" panose="020B0503020204020204" pitchFamily="34" charset="-122"/>
              <a:ea typeface="微软雅黑" panose="020B0503020204020204" pitchFamily="34" charset="-122"/>
            </a:rPr>
            <a:t>旅游，每年必须滴！</a:t>
          </a:r>
          <a:endParaRPr lang="zh-CN" altLang="en-US" sz="2000" b="1">
            <a:solidFill>
              <a:schemeClr val="bg1"/>
            </a:solidFill>
            <a:effectLst/>
            <a:latin typeface="微软雅黑" panose="020B0503020204020204" pitchFamily="34" charset="-122"/>
            <a:ea typeface="微软雅黑" panose="020B0503020204020204" pitchFamily="34" charset="-122"/>
          </a:endParaRPr>
        </a:p>
      </dgm:t>
    </dgm:pt>
    <dgm:pt modelId="{4AA3FC23-8403-4027-A9AC-C1B7B5FB8EAE}" type="parTrans" cxnId="{B3F3F5DA-E822-4F7D-BA52-B7899EAF52F0}">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9D20CB42-30BF-4382-8BEF-2076A5F47AC4}" type="sibTrans" cxnId="{B3F3F5DA-E822-4F7D-BA52-B7899EAF52F0}">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092671DA-6CD7-4940-A0B5-27CCD47E7F98}">
      <dgm:prSet custT="1"/>
      <dgm:spPr/>
      <dgm:t>
        <a:bodyPr/>
        <a:lstStyle/>
        <a:p>
          <a:pPr rtl="0"/>
          <a:r>
            <a:rPr lang="zh-CN" altLang="en-US" sz="2000" b="1" smtClean="0">
              <a:solidFill>
                <a:schemeClr val="bg1"/>
              </a:solidFill>
              <a:effectLst/>
              <a:latin typeface="微软雅黑" panose="020B0503020204020204" pitchFamily="34" charset="-122"/>
              <a:ea typeface="微软雅黑" panose="020B0503020204020204" pitchFamily="34" charset="-122"/>
            </a:rPr>
            <a:t>法定假期，休休休！春节再奉送五天！</a:t>
          </a:r>
          <a:endParaRPr lang="zh-CN" altLang="en-US" sz="2000" b="1">
            <a:solidFill>
              <a:schemeClr val="bg1"/>
            </a:solidFill>
            <a:effectLst/>
            <a:latin typeface="微软雅黑" panose="020B0503020204020204" pitchFamily="34" charset="-122"/>
            <a:ea typeface="微软雅黑" panose="020B0503020204020204" pitchFamily="34" charset="-122"/>
          </a:endParaRPr>
        </a:p>
      </dgm:t>
    </dgm:pt>
    <dgm:pt modelId="{1F750103-5D34-4F8C-9D4A-77F044CEA5E8}" type="parTrans" cxnId="{7B611052-6ACA-41E1-B758-AB3F74D0FB0C}">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BE725E28-2F8D-4BA5-8176-B08DFF2B8068}" type="sibTrans" cxnId="{7B611052-6ACA-41E1-B758-AB3F74D0FB0C}">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CA11A6E4-911F-4FB3-A398-2A483AF0CA5E}">
      <dgm:prSet custT="1"/>
      <dgm:spPr/>
      <dgm:t>
        <a:bodyPr/>
        <a:lstStyle/>
        <a:p>
          <a:pPr rtl="0"/>
          <a:r>
            <a:rPr lang="zh-CN" sz="2000" b="1" smtClean="0">
              <a:solidFill>
                <a:schemeClr val="bg1"/>
              </a:solidFill>
              <a:effectLst/>
              <a:latin typeface="微软雅黑" panose="020B0503020204020204" pitchFamily="34" charset="-122"/>
              <a:ea typeface="微软雅黑" panose="020B0503020204020204" pitchFamily="34" charset="-122"/>
            </a:rPr>
            <a:t>春节期间，人人都有开工大吉红包</a:t>
          </a:r>
          <a:r>
            <a:rPr lang="en-US" sz="2000" b="1" smtClean="0">
              <a:solidFill>
                <a:schemeClr val="bg1"/>
              </a:solidFill>
              <a:effectLst/>
              <a:latin typeface="微软雅黑" panose="020B0503020204020204" pitchFamily="34" charset="-122"/>
              <a:ea typeface="微软雅黑" panose="020B0503020204020204" pitchFamily="34" charset="-122"/>
            </a:rPr>
            <a:t>199</a:t>
          </a:r>
          <a:r>
            <a:rPr lang="zh-CN" sz="2000" b="1" smtClean="0">
              <a:solidFill>
                <a:schemeClr val="bg1"/>
              </a:solidFill>
              <a:effectLst/>
              <a:latin typeface="微软雅黑" panose="020B0503020204020204" pitchFamily="34" charset="-122"/>
              <a:ea typeface="微软雅黑" panose="020B0503020204020204" pitchFamily="34" charset="-122"/>
            </a:rPr>
            <a:t>！</a:t>
          </a:r>
          <a:endParaRPr lang="zh-CN" sz="2000" b="1">
            <a:solidFill>
              <a:schemeClr val="bg1"/>
            </a:solidFill>
            <a:effectLst/>
            <a:latin typeface="微软雅黑" panose="020B0503020204020204" pitchFamily="34" charset="-122"/>
            <a:ea typeface="微软雅黑" panose="020B0503020204020204" pitchFamily="34" charset="-122"/>
          </a:endParaRPr>
        </a:p>
      </dgm:t>
    </dgm:pt>
    <dgm:pt modelId="{03F7BC82-C28F-490B-8EBA-80FB4BA4E667}" type="parTrans" cxnId="{7F42DD68-31E8-4DA0-9F33-0A7FFA944C1A}">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313B33AB-C3D6-46DD-9D4E-DD2214BBAC2A}" type="sibTrans" cxnId="{7F42DD68-31E8-4DA0-9F33-0A7FFA944C1A}">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8319421C-121F-47D7-9AF8-8569343999F8}">
      <dgm:prSet custT="1"/>
      <dgm:spPr/>
      <dgm:t>
        <a:bodyPr/>
        <a:lstStyle/>
        <a:p>
          <a:pPr rtl="0"/>
          <a:r>
            <a:rPr lang="zh-CN" altLang="en-US" sz="2000" b="1" smtClean="0">
              <a:solidFill>
                <a:schemeClr val="bg1"/>
              </a:solidFill>
              <a:effectLst/>
              <a:latin typeface="微软雅黑" panose="020B0503020204020204" pitchFamily="34" charset="-122"/>
              <a:ea typeface="微软雅黑" panose="020B0503020204020204" pitchFamily="34" charset="-122"/>
            </a:rPr>
            <a:t>文体活动俱乐部，玩到你手脚酸软！</a:t>
          </a:r>
          <a:endParaRPr lang="zh-CN" altLang="en-US" sz="2000" b="1">
            <a:solidFill>
              <a:schemeClr val="bg1"/>
            </a:solidFill>
            <a:effectLst/>
            <a:latin typeface="微软雅黑" panose="020B0503020204020204" pitchFamily="34" charset="-122"/>
            <a:ea typeface="微软雅黑" panose="020B0503020204020204" pitchFamily="34" charset="-122"/>
          </a:endParaRPr>
        </a:p>
      </dgm:t>
    </dgm:pt>
    <dgm:pt modelId="{C23C7BB6-663F-4A6E-AD6C-7085A0ECD5E0}" type="parTrans" cxnId="{347F33C2-ACB1-488D-A0D5-E76E28598275}">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B6672A7D-2845-41EB-B69D-ED3DD7880382}" type="sibTrans" cxnId="{347F33C2-ACB1-488D-A0D5-E76E28598275}">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86495506-4805-4D7B-B052-1ECACD142E43}">
      <dgm:prSet custT="1"/>
      <dgm:spPr/>
      <dgm:t>
        <a:bodyPr/>
        <a:lstStyle/>
        <a:p>
          <a:pPr rtl="0"/>
          <a:r>
            <a:rPr lang="zh-CN" sz="2000" b="1" smtClean="0">
              <a:solidFill>
                <a:schemeClr val="bg1"/>
              </a:solidFill>
              <a:effectLst/>
              <a:latin typeface="微软雅黑" panose="020B0503020204020204" pitchFamily="34" charset="-122"/>
              <a:ea typeface="微软雅黑" panose="020B0503020204020204" pitchFamily="34" charset="-122"/>
            </a:rPr>
            <a:t>你说，你还要啥</a:t>
          </a:r>
          <a:r>
            <a:rPr lang="en-US" sz="2000" b="1" smtClean="0">
              <a:solidFill>
                <a:schemeClr val="bg1"/>
              </a:solidFill>
              <a:effectLst/>
              <a:latin typeface="微软雅黑" panose="020B0503020204020204" pitchFamily="34" charset="-122"/>
              <a:ea typeface="微软雅黑" panose="020B0503020204020204" pitchFamily="34" charset="-122"/>
            </a:rPr>
            <a:t>~</a:t>
          </a:r>
          <a:endParaRPr lang="zh-CN" sz="2000" b="1">
            <a:solidFill>
              <a:schemeClr val="bg1"/>
            </a:solidFill>
            <a:effectLst/>
            <a:latin typeface="微软雅黑" panose="020B0503020204020204" pitchFamily="34" charset="-122"/>
            <a:ea typeface="微软雅黑" panose="020B0503020204020204" pitchFamily="34" charset="-122"/>
          </a:endParaRPr>
        </a:p>
      </dgm:t>
    </dgm:pt>
    <dgm:pt modelId="{375A9A76-FE1C-442F-8309-F82875D7C1EE}" type="parTrans" cxnId="{26B8392A-982E-44BD-8049-82C018CCA2D1}">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D979E849-563F-4BA0-A580-5A923DB90AAD}" type="sibTrans" cxnId="{26B8392A-982E-44BD-8049-82C018CCA2D1}">
      <dgm:prSet/>
      <dgm:spPr/>
      <dgm:t>
        <a:bodyPr/>
        <a:lstStyle/>
        <a:p>
          <a:endParaRPr lang="zh-CN" altLang="en-US" sz="2800" b="1">
            <a:solidFill>
              <a:schemeClr val="bg1"/>
            </a:solidFill>
            <a:effectLst/>
            <a:latin typeface="微软雅黑" panose="020B0503020204020204" pitchFamily="34" charset="-122"/>
            <a:ea typeface="微软雅黑" panose="020B0503020204020204" pitchFamily="34" charset="-122"/>
          </a:endParaRPr>
        </a:p>
      </dgm:t>
    </dgm:pt>
    <dgm:pt modelId="{3DB6F77C-583D-4732-987F-64A6A438800E}" type="pres">
      <dgm:prSet presAssocID="{F6ECBED8-8CB4-498A-A08B-C01B6E0D932A}" presName="linear" presStyleCnt="0">
        <dgm:presLayoutVars>
          <dgm:animLvl val="lvl"/>
          <dgm:resizeHandles val="exact"/>
        </dgm:presLayoutVars>
      </dgm:prSet>
      <dgm:spPr/>
      <dgm:t>
        <a:bodyPr/>
        <a:lstStyle/>
        <a:p>
          <a:endParaRPr lang="zh-CN" altLang="en-US"/>
        </a:p>
      </dgm:t>
    </dgm:pt>
    <dgm:pt modelId="{60B73DFB-AC38-4556-8E71-6E3E496F2F92}" type="pres">
      <dgm:prSet presAssocID="{D33BC0B6-2363-41D5-A1B5-70061D53CE88}" presName="parentText" presStyleLbl="node1" presStyleIdx="0" presStyleCnt="9">
        <dgm:presLayoutVars>
          <dgm:chMax val="0"/>
          <dgm:bulletEnabled val="1"/>
        </dgm:presLayoutVars>
      </dgm:prSet>
      <dgm:spPr/>
      <dgm:t>
        <a:bodyPr/>
        <a:lstStyle/>
        <a:p>
          <a:endParaRPr lang="zh-CN" altLang="en-US"/>
        </a:p>
      </dgm:t>
    </dgm:pt>
    <dgm:pt modelId="{CD3F9679-B4E4-4EFF-A41B-FFF24272655A}" type="pres">
      <dgm:prSet presAssocID="{C29CAA5A-DB2B-49C5-B9DA-3BD72525533F}" presName="spacer" presStyleCnt="0"/>
      <dgm:spPr/>
    </dgm:pt>
    <dgm:pt modelId="{45328AE6-810C-404F-89DC-CB96B399ED57}" type="pres">
      <dgm:prSet presAssocID="{DF568955-209B-47EA-A5AC-ABA602207ABA}" presName="parentText" presStyleLbl="node1" presStyleIdx="1" presStyleCnt="9">
        <dgm:presLayoutVars>
          <dgm:chMax val="0"/>
          <dgm:bulletEnabled val="1"/>
        </dgm:presLayoutVars>
      </dgm:prSet>
      <dgm:spPr/>
      <dgm:t>
        <a:bodyPr/>
        <a:lstStyle/>
        <a:p>
          <a:endParaRPr lang="zh-CN" altLang="en-US"/>
        </a:p>
      </dgm:t>
    </dgm:pt>
    <dgm:pt modelId="{3BA1B335-45DC-4F33-96EC-A942AEC0927C}" type="pres">
      <dgm:prSet presAssocID="{058D9EDD-5E0A-400E-88FB-C3E37BA2313A}" presName="spacer" presStyleCnt="0"/>
      <dgm:spPr/>
    </dgm:pt>
    <dgm:pt modelId="{0345444A-9ED4-41EF-A259-EE80CD0663F6}" type="pres">
      <dgm:prSet presAssocID="{5633C491-1DB8-41B1-9115-85F087BEB341}" presName="parentText" presStyleLbl="node1" presStyleIdx="2" presStyleCnt="9">
        <dgm:presLayoutVars>
          <dgm:chMax val="0"/>
          <dgm:bulletEnabled val="1"/>
        </dgm:presLayoutVars>
      </dgm:prSet>
      <dgm:spPr/>
      <dgm:t>
        <a:bodyPr/>
        <a:lstStyle/>
        <a:p>
          <a:endParaRPr lang="zh-CN" altLang="en-US"/>
        </a:p>
      </dgm:t>
    </dgm:pt>
    <dgm:pt modelId="{C0704F03-A093-4FE1-8D6F-8B79EA843C65}" type="pres">
      <dgm:prSet presAssocID="{24E3384D-BD2B-4564-8E08-7134F1F20234}" presName="spacer" presStyleCnt="0"/>
      <dgm:spPr/>
    </dgm:pt>
    <dgm:pt modelId="{D5074957-2DAF-4683-B83E-A0D2BAEFA957}" type="pres">
      <dgm:prSet presAssocID="{2F8038D6-62F2-45A0-917F-7DFE0E36B030}" presName="parentText" presStyleLbl="node1" presStyleIdx="3" presStyleCnt="9">
        <dgm:presLayoutVars>
          <dgm:chMax val="0"/>
          <dgm:bulletEnabled val="1"/>
        </dgm:presLayoutVars>
      </dgm:prSet>
      <dgm:spPr/>
      <dgm:t>
        <a:bodyPr/>
        <a:lstStyle/>
        <a:p>
          <a:endParaRPr lang="zh-CN" altLang="en-US"/>
        </a:p>
      </dgm:t>
    </dgm:pt>
    <dgm:pt modelId="{05F20BF3-B606-4051-AB49-12F70D4F29CC}" type="pres">
      <dgm:prSet presAssocID="{AE97434A-0314-4295-8AB9-7EB4D28D2422}" presName="spacer" presStyleCnt="0"/>
      <dgm:spPr/>
    </dgm:pt>
    <dgm:pt modelId="{92657BFD-0220-46F9-86C1-6F1E295BF4D0}" type="pres">
      <dgm:prSet presAssocID="{3492ABD5-4F01-4669-8DBF-8487067D5336}" presName="parentText" presStyleLbl="node1" presStyleIdx="4" presStyleCnt="9">
        <dgm:presLayoutVars>
          <dgm:chMax val="0"/>
          <dgm:bulletEnabled val="1"/>
        </dgm:presLayoutVars>
      </dgm:prSet>
      <dgm:spPr/>
      <dgm:t>
        <a:bodyPr/>
        <a:lstStyle/>
        <a:p>
          <a:endParaRPr lang="zh-CN" altLang="en-US"/>
        </a:p>
      </dgm:t>
    </dgm:pt>
    <dgm:pt modelId="{DC2FD36A-8510-4F63-8801-49B69431546F}" type="pres">
      <dgm:prSet presAssocID="{9D20CB42-30BF-4382-8BEF-2076A5F47AC4}" presName="spacer" presStyleCnt="0"/>
      <dgm:spPr/>
    </dgm:pt>
    <dgm:pt modelId="{4D819E79-6FDA-451D-B6FF-202C239B2736}" type="pres">
      <dgm:prSet presAssocID="{092671DA-6CD7-4940-A0B5-27CCD47E7F98}" presName="parentText" presStyleLbl="node1" presStyleIdx="5" presStyleCnt="9">
        <dgm:presLayoutVars>
          <dgm:chMax val="0"/>
          <dgm:bulletEnabled val="1"/>
        </dgm:presLayoutVars>
      </dgm:prSet>
      <dgm:spPr/>
      <dgm:t>
        <a:bodyPr/>
        <a:lstStyle/>
        <a:p>
          <a:endParaRPr lang="zh-CN" altLang="en-US"/>
        </a:p>
      </dgm:t>
    </dgm:pt>
    <dgm:pt modelId="{E2CF6B01-1D8F-4691-A860-98A30860F7DE}" type="pres">
      <dgm:prSet presAssocID="{BE725E28-2F8D-4BA5-8176-B08DFF2B8068}" presName="spacer" presStyleCnt="0"/>
      <dgm:spPr/>
    </dgm:pt>
    <dgm:pt modelId="{0B12E3D4-8853-4298-9104-78EB1B1AFBAF}" type="pres">
      <dgm:prSet presAssocID="{CA11A6E4-911F-4FB3-A398-2A483AF0CA5E}" presName="parentText" presStyleLbl="node1" presStyleIdx="6" presStyleCnt="9">
        <dgm:presLayoutVars>
          <dgm:chMax val="0"/>
          <dgm:bulletEnabled val="1"/>
        </dgm:presLayoutVars>
      </dgm:prSet>
      <dgm:spPr/>
      <dgm:t>
        <a:bodyPr/>
        <a:lstStyle/>
        <a:p>
          <a:endParaRPr lang="zh-CN" altLang="en-US"/>
        </a:p>
      </dgm:t>
    </dgm:pt>
    <dgm:pt modelId="{F21B28A9-5FF6-42B3-85CF-C9C56100EC2C}" type="pres">
      <dgm:prSet presAssocID="{313B33AB-C3D6-46DD-9D4E-DD2214BBAC2A}" presName="spacer" presStyleCnt="0"/>
      <dgm:spPr/>
    </dgm:pt>
    <dgm:pt modelId="{22C2431F-E21B-4003-AA8E-9D0DB1336F62}" type="pres">
      <dgm:prSet presAssocID="{8319421C-121F-47D7-9AF8-8569343999F8}" presName="parentText" presStyleLbl="node1" presStyleIdx="7" presStyleCnt="9">
        <dgm:presLayoutVars>
          <dgm:chMax val="0"/>
          <dgm:bulletEnabled val="1"/>
        </dgm:presLayoutVars>
      </dgm:prSet>
      <dgm:spPr/>
      <dgm:t>
        <a:bodyPr/>
        <a:lstStyle/>
        <a:p>
          <a:endParaRPr lang="zh-CN" altLang="en-US"/>
        </a:p>
      </dgm:t>
    </dgm:pt>
    <dgm:pt modelId="{E5286936-211D-451E-8834-A142DBBA2DBB}" type="pres">
      <dgm:prSet presAssocID="{B6672A7D-2845-41EB-B69D-ED3DD7880382}" presName="spacer" presStyleCnt="0"/>
      <dgm:spPr/>
    </dgm:pt>
    <dgm:pt modelId="{F6858295-01BB-491A-9DAE-BC3DB0FD359F}" type="pres">
      <dgm:prSet presAssocID="{86495506-4805-4D7B-B052-1ECACD142E43}" presName="parentText" presStyleLbl="node1" presStyleIdx="8" presStyleCnt="9">
        <dgm:presLayoutVars>
          <dgm:chMax val="0"/>
          <dgm:bulletEnabled val="1"/>
        </dgm:presLayoutVars>
      </dgm:prSet>
      <dgm:spPr/>
      <dgm:t>
        <a:bodyPr/>
        <a:lstStyle/>
        <a:p>
          <a:endParaRPr lang="zh-CN" altLang="en-US"/>
        </a:p>
      </dgm:t>
    </dgm:pt>
  </dgm:ptLst>
  <dgm:cxnLst>
    <dgm:cxn modelId="{914BDF36-60A2-4D1C-8C17-14EEF9B57319}" srcId="{F6ECBED8-8CB4-498A-A08B-C01B6E0D932A}" destId="{5633C491-1DB8-41B1-9115-85F087BEB341}" srcOrd="2" destOrd="0" parTransId="{39BCAA14-E109-49C1-9768-BA71DB4C8307}" sibTransId="{24E3384D-BD2B-4564-8E08-7134F1F20234}"/>
    <dgm:cxn modelId="{347F33C2-ACB1-488D-A0D5-E76E28598275}" srcId="{F6ECBED8-8CB4-498A-A08B-C01B6E0D932A}" destId="{8319421C-121F-47D7-9AF8-8569343999F8}" srcOrd="7" destOrd="0" parTransId="{C23C7BB6-663F-4A6E-AD6C-7085A0ECD5E0}" sibTransId="{B6672A7D-2845-41EB-B69D-ED3DD7880382}"/>
    <dgm:cxn modelId="{39494010-1EAD-4B10-861E-C8B8B9396DA6}" type="presOf" srcId="{8319421C-121F-47D7-9AF8-8569343999F8}" destId="{22C2431F-E21B-4003-AA8E-9D0DB1336F62}" srcOrd="0" destOrd="0" presId="urn:microsoft.com/office/officeart/2005/8/layout/vList2"/>
    <dgm:cxn modelId="{1E5C44BE-BC3F-4543-AE7D-585D8595BFC2}" type="presOf" srcId="{092671DA-6CD7-4940-A0B5-27CCD47E7F98}" destId="{4D819E79-6FDA-451D-B6FF-202C239B2736}" srcOrd="0" destOrd="0" presId="urn:microsoft.com/office/officeart/2005/8/layout/vList2"/>
    <dgm:cxn modelId="{2E784D25-5302-4790-AC65-FD3FBAC882D3}" srcId="{F6ECBED8-8CB4-498A-A08B-C01B6E0D932A}" destId="{2F8038D6-62F2-45A0-917F-7DFE0E36B030}" srcOrd="3" destOrd="0" parTransId="{880D641A-47E9-41AB-BDBC-1FA95D091DE7}" sibTransId="{AE97434A-0314-4295-8AB9-7EB4D28D2422}"/>
    <dgm:cxn modelId="{BD424B5E-1B0A-462A-92BE-69B892CE38AD}" type="presOf" srcId="{5633C491-1DB8-41B1-9115-85F087BEB341}" destId="{0345444A-9ED4-41EF-A259-EE80CD0663F6}" srcOrd="0" destOrd="0" presId="urn:microsoft.com/office/officeart/2005/8/layout/vList2"/>
    <dgm:cxn modelId="{D921EDB4-7C28-4212-8378-E9EEFFB85E08}" type="presOf" srcId="{CA11A6E4-911F-4FB3-A398-2A483AF0CA5E}" destId="{0B12E3D4-8853-4298-9104-78EB1B1AFBAF}" srcOrd="0" destOrd="0" presId="urn:microsoft.com/office/officeart/2005/8/layout/vList2"/>
    <dgm:cxn modelId="{7B611052-6ACA-41E1-B758-AB3F74D0FB0C}" srcId="{F6ECBED8-8CB4-498A-A08B-C01B6E0D932A}" destId="{092671DA-6CD7-4940-A0B5-27CCD47E7F98}" srcOrd="5" destOrd="0" parTransId="{1F750103-5D34-4F8C-9D4A-77F044CEA5E8}" sibTransId="{BE725E28-2F8D-4BA5-8176-B08DFF2B8068}"/>
    <dgm:cxn modelId="{98936E73-90E3-45A7-B03C-C2AE56925A95}" type="presOf" srcId="{DF568955-209B-47EA-A5AC-ABA602207ABA}" destId="{45328AE6-810C-404F-89DC-CB96B399ED57}" srcOrd="0" destOrd="0" presId="urn:microsoft.com/office/officeart/2005/8/layout/vList2"/>
    <dgm:cxn modelId="{26B8392A-982E-44BD-8049-82C018CCA2D1}" srcId="{F6ECBED8-8CB4-498A-A08B-C01B6E0D932A}" destId="{86495506-4805-4D7B-B052-1ECACD142E43}" srcOrd="8" destOrd="0" parTransId="{375A9A76-FE1C-442F-8309-F82875D7C1EE}" sibTransId="{D979E849-563F-4BA0-A580-5A923DB90AAD}"/>
    <dgm:cxn modelId="{B3F3F5DA-E822-4F7D-BA52-B7899EAF52F0}" srcId="{F6ECBED8-8CB4-498A-A08B-C01B6E0D932A}" destId="{3492ABD5-4F01-4669-8DBF-8487067D5336}" srcOrd="4" destOrd="0" parTransId="{4AA3FC23-8403-4027-A9AC-C1B7B5FB8EAE}" sibTransId="{9D20CB42-30BF-4382-8BEF-2076A5F47AC4}"/>
    <dgm:cxn modelId="{119D9852-ACDC-419A-BCAB-C0F1AB5F5460}" type="presOf" srcId="{F6ECBED8-8CB4-498A-A08B-C01B6E0D932A}" destId="{3DB6F77C-583D-4732-987F-64A6A438800E}" srcOrd="0" destOrd="0" presId="urn:microsoft.com/office/officeart/2005/8/layout/vList2"/>
    <dgm:cxn modelId="{E091C3CF-9F94-46B4-B401-478DC4A928C5}" type="presOf" srcId="{3492ABD5-4F01-4669-8DBF-8487067D5336}" destId="{92657BFD-0220-46F9-86C1-6F1E295BF4D0}" srcOrd="0" destOrd="0" presId="urn:microsoft.com/office/officeart/2005/8/layout/vList2"/>
    <dgm:cxn modelId="{C6A2C55C-BA73-4B07-AD42-52FF90D900D0}" type="presOf" srcId="{2F8038D6-62F2-45A0-917F-7DFE0E36B030}" destId="{D5074957-2DAF-4683-B83E-A0D2BAEFA957}" srcOrd="0" destOrd="0" presId="urn:microsoft.com/office/officeart/2005/8/layout/vList2"/>
    <dgm:cxn modelId="{20AD47A3-E9F6-4614-BEB9-F2866F4A2060}" type="presOf" srcId="{D33BC0B6-2363-41D5-A1B5-70061D53CE88}" destId="{60B73DFB-AC38-4556-8E71-6E3E496F2F92}" srcOrd="0" destOrd="0" presId="urn:microsoft.com/office/officeart/2005/8/layout/vList2"/>
    <dgm:cxn modelId="{83C35444-6928-4DCA-8B67-70CF4464FE19}" srcId="{F6ECBED8-8CB4-498A-A08B-C01B6E0D932A}" destId="{D33BC0B6-2363-41D5-A1B5-70061D53CE88}" srcOrd="0" destOrd="0" parTransId="{B3A882EC-8111-4264-AA15-CBEDE86B5E38}" sibTransId="{C29CAA5A-DB2B-49C5-B9DA-3BD72525533F}"/>
    <dgm:cxn modelId="{8D8CC255-8362-4B64-AEEC-94C6BF15819E}" type="presOf" srcId="{86495506-4805-4D7B-B052-1ECACD142E43}" destId="{F6858295-01BB-491A-9DAE-BC3DB0FD359F}" srcOrd="0" destOrd="0" presId="urn:microsoft.com/office/officeart/2005/8/layout/vList2"/>
    <dgm:cxn modelId="{B617091B-8FCC-4393-912C-18DF8FFA006D}" srcId="{F6ECBED8-8CB4-498A-A08B-C01B6E0D932A}" destId="{DF568955-209B-47EA-A5AC-ABA602207ABA}" srcOrd="1" destOrd="0" parTransId="{036045D6-2D18-48B7-BA50-5C608FD128CE}" sibTransId="{058D9EDD-5E0A-400E-88FB-C3E37BA2313A}"/>
    <dgm:cxn modelId="{7F42DD68-31E8-4DA0-9F33-0A7FFA944C1A}" srcId="{F6ECBED8-8CB4-498A-A08B-C01B6E0D932A}" destId="{CA11A6E4-911F-4FB3-A398-2A483AF0CA5E}" srcOrd="6" destOrd="0" parTransId="{03F7BC82-C28F-490B-8EBA-80FB4BA4E667}" sibTransId="{313B33AB-C3D6-46DD-9D4E-DD2214BBAC2A}"/>
    <dgm:cxn modelId="{B9491DFA-C8A9-4E16-9BC2-4E7E3FF06B2F}" type="presParOf" srcId="{3DB6F77C-583D-4732-987F-64A6A438800E}" destId="{60B73DFB-AC38-4556-8E71-6E3E496F2F92}" srcOrd="0" destOrd="0" presId="urn:microsoft.com/office/officeart/2005/8/layout/vList2"/>
    <dgm:cxn modelId="{C75D7B2D-3C1A-4BF1-8EE9-B44CD1E80A65}" type="presParOf" srcId="{3DB6F77C-583D-4732-987F-64A6A438800E}" destId="{CD3F9679-B4E4-4EFF-A41B-FFF24272655A}" srcOrd="1" destOrd="0" presId="urn:microsoft.com/office/officeart/2005/8/layout/vList2"/>
    <dgm:cxn modelId="{D7E57109-51B7-4BFB-AE64-C27BD5C845C7}" type="presParOf" srcId="{3DB6F77C-583D-4732-987F-64A6A438800E}" destId="{45328AE6-810C-404F-89DC-CB96B399ED57}" srcOrd="2" destOrd="0" presId="urn:microsoft.com/office/officeart/2005/8/layout/vList2"/>
    <dgm:cxn modelId="{334DAF75-E7B2-4986-BE19-9A57234A6296}" type="presParOf" srcId="{3DB6F77C-583D-4732-987F-64A6A438800E}" destId="{3BA1B335-45DC-4F33-96EC-A942AEC0927C}" srcOrd="3" destOrd="0" presId="urn:microsoft.com/office/officeart/2005/8/layout/vList2"/>
    <dgm:cxn modelId="{491D0D6C-D490-4C03-9436-1266A3B834A1}" type="presParOf" srcId="{3DB6F77C-583D-4732-987F-64A6A438800E}" destId="{0345444A-9ED4-41EF-A259-EE80CD0663F6}" srcOrd="4" destOrd="0" presId="urn:microsoft.com/office/officeart/2005/8/layout/vList2"/>
    <dgm:cxn modelId="{373435F5-4B73-4B40-81FD-BF99FA9FEC83}" type="presParOf" srcId="{3DB6F77C-583D-4732-987F-64A6A438800E}" destId="{C0704F03-A093-4FE1-8D6F-8B79EA843C65}" srcOrd="5" destOrd="0" presId="urn:microsoft.com/office/officeart/2005/8/layout/vList2"/>
    <dgm:cxn modelId="{6B1D9266-8E0C-4FE2-A584-0F1CE2B6E3B6}" type="presParOf" srcId="{3DB6F77C-583D-4732-987F-64A6A438800E}" destId="{D5074957-2DAF-4683-B83E-A0D2BAEFA957}" srcOrd="6" destOrd="0" presId="urn:microsoft.com/office/officeart/2005/8/layout/vList2"/>
    <dgm:cxn modelId="{27BD66BE-6E45-4517-B0A9-F92C1B61CE57}" type="presParOf" srcId="{3DB6F77C-583D-4732-987F-64A6A438800E}" destId="{05F20BF3-B606-4051-AB49-12F70D4F29CC}" srcOrd="7" destOrd="0" presId="urn:microsoft.com/office/officeart/2005/8/layout/vList2"/>
    <dgm:cxn modelId="{659680F6-31C9-4967-BAEB-8EF507F5EFDE}" type="presParOf" srcId="{3DB6F77C-583D-4732-987F-64A6A438800E}" destId="{92657BFD-0220-46F9-86C1-6F1E295BF4D0}" srcOrd="8" destOrd="0" presId="urn:microsoft.com/office/officeart/2005/8/layout/vList2"/>
    <dgm:cxn modelId="{6204F67B-DA2D-4B45-8787-CC41D30827E5}" type="presParOf" srcId="{3DB6F77C-583D-4732-987F-64A6A438800E}" destId="{DC2FD36A-8510-4F63-8801-49B69431546F}" srcOrd="9" destOrd="0" presId="urn:microsoft.com/office/officeart/2005/8/layout/vList2"/>
    <dgm:cxn modelId="{3B44C225-CF87-4638-93B4-F6C0C11C69C2}" type="presParOf" srcId="{3DB6F77C-583D-4732-987F-64A6A438800E}" destId="{4D819E79-6FDA-451D-B6FF-202C239B2736}" srcOrd="10" destOrd="0" presId="urn:microsoft.com/office/officeart/2005/8/layout/vList2"/>
    <dgm:cxn modelId="{EFCA9EF2-C2C8-4D36-9EE4-9EACAA7EB121}" type="presParOf" srcId="{3DB6F77C-583D-4732-987F-64A6A438800E}" destId="{E2CF6B01-1D8F-4691-A860-98A30860F7DE}" srcOrd="11" destOrd="0" presId="urn:microsoft.com/office/officeart/2005/8/layout/vList2"/>
    <dgm:cxn modelId="{C40E2CB2-40DB-4FF1-99B7-D2BBB0893AD2}" type="presParOf" srcId="{3DB6F77C-583D-4732-987F-64A6A438800E}" destId="{0B12E3D4-8853-4298-9104-78EB1B1AFBAF}" srcOrd="12" destOrd="0" presId="urn:microsoft.com/office/officeart/2005/8/layout/vList2"/>
    <dgm:cxn modelId="{D8FAAFDE-2A76-4D3D-9B4D-BF2B99BBAE9D}" type="presParOf" srcId="{3DB6F77C-583D-4732-987F-64A6A438800E}" destId="{F21B28A9-5FF6-42B3-85CF-C9C56100EC2C}" srcOrd="13" destOrd="0" presId="urn:microsoft.com/office/officeart/2005/8/layout/vList2"/>
    <dgm:cxn modelId="{7CE38E91-FBB0-45E4-B0C6-8C7A6A67C5F2}" type="presParOf" srcId="{3DB6F77C-583D-4732-987F-64A6A438800E}" destId="{22C2431F-E21B-4003-AA8E-9D0DB1336F62}" srcOrd="14" destOrd="0" presId="urn:microsoft.com/office/officeart/2005/8/layout/vList2"/>
    <dgm:cxn modelId="{125EDC75-6BE2-4064-8B39-C32384C58AD5}" type="presParOf" srcId="{3DB6F77C-583D-4732-987F-64A6A438800E}" destId="{E5286936-211D-451E-8834-A142DBBA2DBB}" srcOrd="15" destOrd="0" presId="urn:microsoft.com/office/officeart/2005/8/layout/vList2"/>
    <dgm:cxn modelId="{8DBBD264-ED8C-4AC0-AFD2-662C5EF02E86}" type="presParOf" srcId="{3DB6F77C-583D-4732-987F-64A6A438800E}" destId="{F6858295-01BB-491A-9DAE-BC3DB0FD359F}" srcOrd="16"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B026E9-B184-401E-857C-84FFD7CD4505}" type="doc">
      <dgm:prSet loTypeId="urn:microsoft.com/office/officeart/2005/8/layout/pList2#1" loCatId="list" qsTypeId="urn:microsoft.com/office/officeart/2005/8/quickstyle/3d2" qsCatId="3D" csTypeId="urn:microsoft.com/office/officeart/2005/8/colors/colorful5" csCatId="colorful" phldr="1"/>
      <dgm:spPr/>
      <dgm:t>
        <a:bodyPr/>
        <a:lstStyle/>
        <a:p>
          <a:endParaRPr lang="zh-CN" altLang="en-US"/>
        </a:p>
      </dgm:t>
    </dgm:pt>
    <dgm:pt modelId="{6CD27106-CB48-4CB3-B5B0-2AD80EEB7F51}">
      <dgm:prSet/>
      <dgm:spPr/>
      <dgm:t>
        <a:bodyPr/>
        <a:lstStyle/>
        <a:p>
          <a:pPr rtl="0"/>
          <a:r>
            <a:rPr lang="zh-CN" b="1" dirty="0" smtClean="0">
              <a:effectLst>
                <a:outerShdw blurRad="38100" dist="38100" dir="2700000" algn="tl">
                  <a:srgbClr val="000000">
                    <a:alpha val="43137"/>
                  </a:srgbClr>
                </a:outerShdw>
              </a:effectLst>
            </a:rPr>
            <a:t>南京颢驰传感探测技术有限公司是由国内雷达科研技术领域顶尖级科学家团队和资深的金融、经管专家团队联合创办</a:t>
          </a:r>
          <a:r>
            <a:rPr lang="zh-CN" altLang="en-US" b="1" dirty="0" smtClean="0">
              <a:effectLst>
                <a:outerShdw blurRad="38100" dist="38100" dir="2700000" algn="tl">
                  <a:srgbClr val="000000">
                    <a:alpha val="43137"/>
                  </a:srgbClr>
                </a:outerShdw>
              </a:effectLst>
            </a:rPr>
            <a:t>的</a:t>
          </a:r>
          <a:r>
            <a:rPr lang="zh-CN" b="1" dirty="0" smtClean="0">
              <a:effectLst>
                <a:outerShdw blurRad="38100" dist="38100" dir="2700000" algn="tl">
                  <a:srgbClr val="000000">
                    <a:alpha val="43137"/>
                  </a:srgbClr>
                </a:outerShdw>
              </a:effectLst>
            </a:rPr>
            <a:t>军工</a:t>
          </a:r>
          <a:r>
            <a:rPr lang="zh-CN" altLang="en-US" b="1" dirty="0" smtClean="0">
              <a:effectLst>
                <a:outerShdw blurRad="38100" dist="38100" dir="2700000" algn="tl">
                  <a:srgbClr val="000000">
                    <a:alpha val="43137"/>
                  </a:srgbClr>
                </a:outerShdw>
              </a:effectLst>
            </a:rPr>
            <a:t>高科技</a:t>
          </a:r>
          <a:r>
            <a:rPr lang="zh-CN" b="1" dirty="0" smtClean="0">
              <a:effectLst>
                <a:outerShdw blurRad="38100" dist="38100" dir="2700000" algn="tl">
                  <a:srgbClr val="000000">
                    <a:alpha val="43137"/>
                  </a:srgbClr>
                </a:outerShdw>
              </a:effectLst>
            </a:rPr>
            <a:t>企业，聚焦低空探测</a:t>
          </a:r>
          <a:r>
            <a:rPr lang="zh-CN" altLang="en-US" b="1" dirty="0" smtClean="0">
              <a:effectLst>
                <a:outerShdw blurRad="38100" dist="38100" dir="2700000" algn="tl">
                  <a:srgbClr val="000000">
                    <a:alpha val="43137"/>
                  </a:srgbClr>
                </a:outerShdw>
              </a:effectLst>
            </a:rPr>
            <a:t>领域</a:t>
          </a:r>
          <a:r>
            <a:rPr lang="zh-CN" b="1" dirty="0" smtClean="0">
              <a:effectLst>
                <a:outerShdw blurRad="38100" dist="38100" dir="2700000" algn="tl">
                  <a:srgbClr val="000000">
                    <a:alpha val="43137"/>
                  </a:srgbClr>
                </a:outerShdw>
              </a:effectLst>
            </a:rPr>
            <a:t>的前沿技术研究，以具有领先性的科研成果服务军方、助力国防。</a:t>
          </a:r>
          <a:endParaRPr lang="zh-CN" b="1" dirty="0">
            <a:effectLst>
              <a:outerShdw blurRad="38100" dist="38100" dir="2700000" algn="tl">
                <a:srgbClr val="000000">
                  <a:alpha val="43137"/>
                </a:srgbClr>
              </a:outerShdw>
            </a:effectLst>
          </a:endParaRPr>
        </a:p>
      </dgm:t>
    </dgm:pt>
    <dgm:pt modelId="{077FB0A8-7EB4-4BDB-AB14-4C632F92F968}" type="parTrans" cxnId="{B601EAD1-F3AF-4BE5-AEC8-D9538FE2556A}">
      <dgm:prSet/>
      <dgm:spPr/>
      <dgm:t>
        <a:bodyPr/>
        <a:lstStyle/>
        <a:p>
          <a:endParaRPr lang="zh-CN" altLang="en-US" b="1">
            <a:effectLst>
              <a:outerShdw blurRad="38100" dist="38100" dir="2700000" algn="tl">
                <a:srgbClr val="000000">
                  <a:alpha val="43137"/>
                </a:srgbClr>
              </a:outerShdw>
            </a:effectLst>
          </a:endParaRPr>
        </a:p>
      </dgm:t>
    </dgm:pt>
    <dgm:pt modelId="{2FC30896-EC3F-41E4-8EDD-80BC159D42B4}" type="sibTrans" cxnId="{B601EAD1-F3AF-4BE5-AEC8-D9538FE2556A}">
      <dgm:prSet/>
      <dgm:spPr/>
      <dgm:t>
        <a:bodyPr/>
        <a:lstStyle/>
        <a:p>
          <a:endParaRPr lang="zh-CN" altLang="en-US" b="1">
            <a:effectLst>
              <a:outerShdw blurRad="38100" dist="38100" dir="2700000" algn="tl">
                <a:srgbClr val="000000">
                  <a:alpha val="43137"/>
                </a:srgbClr>
              </a:outerShdw>
            </a:effectLst>
          </a:endParaRPr>
        </a:p>
      </dgm:t>
    </dgm:pt>
    <dgm:pt modelId="{8AB8C589-7DB5-46C0-ABB3-50838E966BD9}">
      <dgm:prSet/>
      <dgm:spPr/>
      <dgm:t>
        <a:bodyPr/>
        <a:lstStyle/>
        <a:p>
          <a:pPr rtl="0"/>
          <a:r>
            <a:rPr lang="zh-CN" b="1" dirty="0" smtClean="0">
              <a:effectLst>
                <a:outerShdw blurRad="38100" dist="38100" dir="2700000" algn="tl">
                  <a:srgbClr val="000000">
                    <a:alpha val="43137"/>
                  </a:srgbClr>
                </a:outerShdw>
              </a:effectLst>
            </a:rPr>
            <a:t>公司顺应国家军民融合政策，立足南京这一中国雷达技术和人才的高地，荟聚、培育低空探测技术领域专业人才团队，以产业报国为己任，用实际行动履行</a:t>
          </a:r>
          <a:r>
            <a:rPr lang="zh-CN" altLang="en-US" b="1" dirty="0" smtClean="0">
              <a:effectLst>
                <a:outerShdw blurRad="38100" dist="38100" dir="2700000" algn="tl">
                  <a:srgbClr val="000000">
                    <a:alpha val="43137"/>
                  </a:srgbClr>
                </a:outerShdw>
              </a:effectLst>
            </a:rPr>
            <a:t>企业</a:t>
          </a:r>
          <a:r>
            <a:rPr lang="zh-CN" b="1" dirty="0" smtClean="0">
              <a:effectLst>
                <a:outerShdw blurRad="38100" dist="38100" dir="2700000" algn="tl">
                  <a:srgbClr val="000000">
                    <a:alpha val="43137"/>
                  </a:srgbClr>
                </a:outerShdw>
              </a:effectLst>
            </a:rPr>
            <a:t>公民的爱国、守土责任，打造军民融合典范，塑造资本市场明星。</a:t>
          </a:r>
          <a:endParaRPr lang="zh-CN" b="1" dirty="0">
            <a:effectLst>
              <a:outerShdw blurRad="38100" dist="38100" dir="2700000" algn="tl">
                <a:srgbClr val="000000">
                  <a:alpha val="43137"/>
                </a:srgbClr>
              </a:outerShdw>
            </a:effectLst>
          </a:endParaRPr>
        </a:p>
      </dgm:t>
    </dgm:pt>
    <dgm:pt modelId="{6D9A845B-4B76-4E4F-B661-19145BA5B181}" type="parTrans" cxnId="{56513E6C-F08A-4477-95EF-D27E6C26634F}">
      <dgm:prSet/>
      <dgm:spPr/>
      <dgm:t>
        <a:bodyPr/>
        <a:lstStyle/>
        <a:p>
          <a:endParaRPr lang="zh-CN" altLang="en-US" b="1">
            <a:effectLst>
              <a:outerShdw blurRad="38100" dist="38100" dir="2700000" algn="tl">
                <a:srgbClr val="000000">
                  <a:alpha val="43137"/>
                </a:srgbClr>
              </a:outerShdw>
            </a:effectLst>
          </a:endParaRPr>
        </a:p>
      </dgm:t>
    </dgm:pt>
    <dgm:pt modelId="{0A797865-E786-4065-ACA0-315AAC14A74F}" type="sibTrans" cxnId="{56513E6C-F08A-4477-95EF-D27E6C26634F}">
      <dgm:prSet/>
      <dgm:spPr/>
      <dgm:t>
        <a:bodyPr/>
        <a:lstStyle/>
        <a:p>
          <a:endParaRPr lang="zh-CN" altLang="en-US" b="1">
            <a:effectLst>
              <a:outerShdw blurRad="38100" dist="38100" dir="2700000" algn="tl">
                <a:srgbClr val="000000">
                  <a:alpha val="43137"/>
                </a:srgbClr>
              </a:outerShdw>
            </a:effectLst>
          </a:endParaRPr>
        </a:p>
      </dgm:t>
    </dgm:pt>
    <dgm:pt modelId="{6D4EF6F3-32B0-44BA-BED0-FE06F94074A4}" type="pres">
      <dgm:prSet presAssocID="{9FB026E9-B184-401E-857C-84FFD7CD4505}" presName="Name0" presStyleCnt="0">
        <dgm:presLayoutVars>
          <dgm:dir/>
          <dgm:resizeHandles val="exact"/>
        </dgm:presLayoutVars>
      </dgm:prSet>
      <dgm:spPr/>
      <dgm:t>
        <a:bodyPr/>
        <a:lstStyle/>
        <a:p>
          <a:endParaRPr lang="zh-CN" altLang="en-US"/>
        </a:p>
      </dgm:t>
    </dgm:pt>
    <dgm:pt modelId="{2928AD9A-C537-4AB8-A132-EE4D5975FCE1}" type="pres">
      <dgm:prSet presAssocID="{9FB026E9-B184-401E-857C-84FFD7CD4505}" presName="bkgdShp" presStyleLbl="alignAccFollowNode1" presStyleIdx="0" presStyleCnt="1"/>
      <dgm:spPr/>
    </dgm:pt>
    <dgm:pt modelId="{278EB0A0-3B67-4E0A-B771-CCCC6443EE45}" type="pres">
      <dgm:prSet presAssocID="{9FB026E9-B184-401E-857C-84FFD7CD4505}" presName="linComp" presStyleCnt="0"/>
      <dgm:spPr/>
    </dgm:pt>
    <dgm:pt modelId="{E29A3080-951E-44B1-BCDD-910FF19308AD}" type="pres">
      <dgm:prSet presAssocID="{6CD27106-CB48-4CB3-B5B0-2AD80EEB7F51}" presName="compNode" presStyleCnt="0"/>
      <dgm:spPr/>
    </dgm:pt>
    <dgm:pt modelId="{4CC65C9A-60BE-40FE-B368-3FBA7B4554F1}" type="pres">
      <dgm:prSet presAssocID="{6CD27106-CB48-4CB3-B5B0-2AD80EEB7F51}" presName="node" presStyleLbl="node1" presStyleIdx="0" presStyleCnt="2">
        <dgm:presLayoutVars>
          <dgm:bulletEnabled val="1"/>
        </dgm:presLayoutVars>
      </dgm:prSet>
      <dgm:spPr/>
      <dgm:t>
        <a:bodyPr/>
        <a:lstStyle/>
        <a:p>
          <a:endParaRPr lang="zh-CN" altLang="en-US"/>
        </a:p>
      </dgm:t>
    </dgm:pt>
    <dgm:pt modelId="{D0B2B026-FDF9-4DC9-A120-F475A8B0E7CC}" type="pres">
      <dgm:prSet presAssocID="{6CD27106-CB48-4CB3-B5B0-2AD80EEB7F51}" presName="invisiNode" presStyleLbl="node1" presStyleIdx="0" presStyleCnt="2"/>
      <dgm:spPr/>
    </dgm:pt>
    <dgm:pt modelId="{9185ADF2-D053-4CBE-9F5C-BEF54E0D100B}" type="pres">
      <dgm:prSet presAssocID="{6CD27106-CB48-4CB3-B5B0-2AD80EEB7F51}" presName="imagNode" presStyleLbl="fgImgPlace1" presStyleIdx="0" presStyleCnt="2"/>
      <dgm:spPr>
        <a:blipFill rotWithShape="1">
          <a:blip xmlns:r="http://schemas.openxmlformats.org/officeDocument/2006/relationships" r:embed="rId1"/>
          <a:stretch>
            <a:fillRect/>
          </a:stretch>
        </a:blipFill>
      </dgm:spPr>
      <dgm:t>
        <a:bodyPr/>
        <a:lstStyle/>
        <a:p>
          <a:endParaRPr lang="zh-CN" altLang="en-US"/>
        </a:p>
      </dgm:t>
    </dgm:pt>
    <dgm:pt modelId="{6A3B6C41-85A3-4C3F-B3A0-17ED908E4E3A}" type="pres">
      <dgm:prSet presAssocID="{2FC30896-EC3F-41E4-8EDD-80BC159D42B4}" presName="sibTrans" presStyleLbl="sibTrans2D1" presStyleIdx="0" presStyleCnt="0"/>
      <dgm:spPr/>
      <dgm:t>
        <a:bodyPr/>
        <a:lstStyle/>
        <a:p>
          <a:endParaRPr lang="zh-CN" altLang="en-US"/>
        </a:p>
      </dgm:t>
    </dgm:pt>
    <dgm:pt modelId="{9F7E5766-4CC9-4672-91BE-27F23E073343}" type="pres">
      <dgm:prSet presAssocID="{8AB8C589-7DB5-46C0-ABB3-50838E966BD9}" presName="compNode" presStyleCnt="0"/>
      <dgm:spPr/>
    </dgm:pt>
    <dgm:pt modelId="{025A643C-DB19-478A-BA20-77EB9A25200F}" type="pres">
      <dgm:prSet presAssocID="{8AB8C589-7DB5-46C0-ABB3-50838E966BD9}" presName="node" presStyleLbl="node1" presStyleIdx="1" presStyleCnt="2">
        <dgm:presLayoutVars>
          <dgm:bulletEnabled val="1"/>
        </dgm:presLayoutVars>
      </dgm:prSet>
      <dgm:spPr/>
      <dgm:t>
        <a:bodyPr/>
        <a:lstStyle/>
        <a:p>
          <a:endParaRPr lang="zh-CN" altLang="en-US"/>
        </a:p>
      </dgm:t>
    </dgm:pt>
    <dgm:pt modelId="{977FD1F8-5D1F-4368-8DAE-C9F935C9E082}" type="pres">
      <dgm:prSet presAssocID="{8AB8C589-7DB5-46C0-ABB3-50838E966BD9}" presName="invisiNode" presStyleLbl="node1" presStyleIdx="1" presStyleCnt="2"/>
      <dgm:spPr/>
    </dgm:pt>
    <dgm:pt modelId="{95AF8D39-18F2-4EA9-8192-2642358AEAA7}" type="pres">
      <dgm:prSet presAssocID="{8AB8C589-7DB5-46C0-ABB3-50838E966BD9}" presName="imagNode" presStyleLbl="fgImgPlace1" presStyleIdx="1" presStyleCnt="2"/>
      <dgm:spPr>
        <a:blipFill rotWithShape="1">
          <a:blip xmlns:r="http://schemas.openxmlformats.org/officeDocument/2006/relationships" r:embed="rId2"/>
          <a:stretch>
            <a:fillRect/>
          </a:stretch>
        </a:blipFill>
      </dgm:spPr>
      <dgm:t>
        <a:bodyPr/>
        <a:lstStyle/>
        <a:p>
          <a:endParaRPr lang="zh-CN" altLang="en-US"/>
        </a:p>
      </dgm:t>
    </dgm:pt>
  </dgm:ptLst>
  <dgm:cxnLst>
    <dgm:cxn modelId="{4EB14E5F-7846-46F5-A39C-325140F857CA}" type="presOf" srcId="{2FC30896-EC3F-41E4-8EDD-80BC159D42B4}" destId="{6A3B6C41-85A3-4C3F-B3A0-17ED908E4E3A}" srcOrd="0" destOrd="0" presId="urn:microsoft.com/office/officeart/2005/8/layout/pList2#1"/>
    <dgm:cxn modelId="{B83BA7F3-CEF0-4BAE-8CFD-A48EFA3A303A}" type="presOf" srcId="{9FB026E9-B184-401E-857C-84FFD7CD4505}" destId="{6D4EF6F3-32B0-44BA-BED0-FE06F94074A4}" srcOrd="0" destOrd="0" presId="urn:microsoft.com/office/officeart/2005/8/layout/pList2#1"/>
    <dgm:cxn modelId="{BE83ACDF-1849-418D-90EC-802766F69105}" type="presOf" srcId="{8AB8C589-7DB5-46C0-ABB3-50838E966BD9}" destId="{025A643C-DB19-478A-BA20-77EB9A25200F}" srcOrd="0" destOrd="0" presId="urn:microsoft.com/office/officeart/2005/8/layout/pList2#1"/>
    <dgm:cxn modelId="{56513E6C-F08A-4477-95EF-D27E6C26634F}" srcId="{9FB026E9-B184-401E-857C-84FFD7CD4505}" destId="{8AB8C589-7DB5-46C0-ABB3-50838E966BD9}" srcOrd="1" destOrd="0" parTransId="{6D9A845B-4B76-4E4F-B661-19145BA5B181}" sibTransId="{0A797865-E786-4065-ACA0-315AAC14A74F}"/>
    <dgm:cxn modelId="{B601EAD1-F3AF-4BE5-AEC8-D9538FE2556A}" srcId="{9FB026E9-B184-401E-857C-84FFD7CD4505}" destId="{6CD27106-CB48-4CB3-B5B0-2AD80EEB7F51}" srcOrd="0" destOrd="0" parTransId="{077FB0A8-7EB4-4BDB-AB14-4C632F92F968}" sibTransId="{2FC30896-EC3F-41E4-8EDD-80BC159D42B4}"/>
    <dgm:cxn modelId="{4BC388B1-4191-4135-898A-8324E317ED40}" type="presOf" srcId="{6CD27106-CB48-4CB3-B5B0-2AD80EEB7F51}" destId="{4CC65C9A-60BE-40FE-B368-3FBA7B4554F1}" srcOrd="0" destOrd="0" presId="urn:microsoft.com/office/officeart/2005/8/layout/pList2#1"/>
    <dgm:cxn modelId="{0513D56C-E152-4C63-81CA-D58ACEC647CC}" type="presParOf" srcId="{6D4EF6F3-32B0-44BA-BED0-FE06F94074A4}" destId="{2928AD9A-C537-4AB8-A132-EE4D5975FCE1}" srcOrd="0" destOrd="0" presId="urn:microsoft.com/office/officeart/2005/8/layout/pList2#1"/>
    <dgm:cxn modelId="{870058E6-FAD7-4FDA-BDDC-14F56B725218}" type="presParOf" srcId="{6D4EF6F3-32B0-44BA-BED0-FE06F94074A4}" destId="{278EB0A0-3B67-4E0A-B771-CCCC6443EE45}" srcOrd="1" destOrd="0" presId="urn:microsoft.com/office/officeart/2005/8/layout/pList2#1"/>
    <dgm:cxn modelId="{649091EB-7D14-40C4-9F66-3AC6CE8B6AD2}" type="presParOf" srcId="{278EB0A0-3B67-4E0A-B771-CCCC6443EE45}" destId="{E29A3080-951E-44B1-BCDD-910FF19308AD}" srcOrd="0" destOrd="0" presId="urn:microsoft.com/office/officeart/2005/8/layout/pList2#1"/>
    <dgm:cxn modelId="{6A425CD8-3426-4411-B300-8D769766A0C5}" type="presParOf" srcId="{E29A3080-951E-44B1-BCDD-910FF19308AD}" destId="{4CC65C9A-60BE-40FE-B368-3FBA7B4554F1}" srcOrd="0" destOrd="0" presId="urn:microsoft.com/office/officeart/2005/8/layout/pList2#1"/>
    <dgm:cxn modelId="{ECD7F024-96DF-404E-8948-860911E6C6BE}" type="presParOf" srcId="{E29A3080-951E-44B1-BCDD-910FF19308AD}" destId="{D0B2B026-FDF9-4DC9-A120-F475A8B0E7CC}" srcOrd="1" destOrd="0" presId="urn:microsoft.com/office/officeart/2005/8/layout/pList2#1"/>
    <dgm:cxn modelId="{FFA911E9-D3AA-4429-AB5B-CD1664B37CC8}" type="presParOf" srcId="{E29A3080-951E-44B1-BCDD-910FF19308AD}" destId="{9185ADF2-D053-4CBE-9F5C-BEF54E0D100B}" srcOrd="2" destOrd="0" presId="urn:microsoft.com/office/officeart/2005/8/layout/pList2#1"/>
    <dgm:cxn modelId="{D40D64EF-BFEA-484D-AE43-95F0AEF76589}" type="presParOf" srcId="{278EB0A0-3B67-4E0A-B771-CCCC6443EE45}" destId="{6A3B6C41-85A3-4C3F-B3A0-17ED908E4E3A}" srcOrd="1" destOrd="0" presId="urn:microsoft.com/office/officeart/2005/8/layout/pList2#1"/>
    <dgm:cxn modelId="{201CDEE7-206A-4AF2-B56B-F7584030E0F9}" type="presParOf" srcId="{278EB0A0-3B67-4E0A-B771-CCCC6443EE45}" destId="{9F7E5766-4CC9-4672-91BE-27F23E073343}" srcOrd="2" destOrd="0" presId="urn:microsoft.com/office/officeart/2005/8/layout/pList2#1"/>
    <dgm:cxn modelId="{4548FD05-AAB4-4E53-88F6-EC9E47417C69}" type="presParOf" srcId="{9F7E5766-4CC9-4672-91BE-27F23E073343}" destId="{025A643C-DB19-478A-BA20-77EB9A25200F}" srcOrd="0" destOrd="0" presId="urn:microsoft.com/office/officeart/2005/8/layout/pList2#1"/>
    <dgm:cxn modelId="{164EFAF9-B9BF-409C-814D-68A4EA5DDC06}" type="presParOf" srcId="{9F7E5766-4CC9-4672-91BE-27F23E073343}" destId="{977FD1F8-5D1F-4368-8DAE-C9F935C9E082}" srcOrd="1" destOrd="0" presId="urn:microsoft.com/office/officeart/2005/8/layout/pList2#1"/>
    <dgm:cxn modelId="{DED1C20C-60CB-40AC-AA8C-284EB2A793DC}" type="presParOf" srcId="{9F7E5766-4CC9-4672-91BE-27F23E073343}" destId="{95AF8D39-18F2-4EA9-8192-2642358AEAA7}" srcOrd="2" destOrd="0" presId="urn:microsoft.com/office/officeart/2005/8/layout/pList2#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BFF0C44-5F57-46F2-89E3-0E605612B3AA}" type="doc">
      <dgm:prSet loTypeId="urn:microsoft.com/office/officeart/2005/8/layout/radial6" loCatId="relationship" qsTypeId="urn:microsoft.com/office/officeart/2005/8/quickstyle/3d1" qsCatId="3D" csTypeId="urn:microsoft.com/office/officeart/2005/8/colors/colorful4" csCatId="colorful" phldr="1"/>
      <dgm:spPr/>
      <dgm:t>
        <a:bodyPr/>
        <a:lstStyle/>
        <a:p>
          <a:endParaRPr lang="zh-CN" altLang="en-US"/>
        </a:p>
      </dgm:t>
    </dgm:pt>
    <dgm:pt modelId="{2651329E-867E-4929-A26C-80B61C74C2C6}">
      <dgm:prSet/>
      <dgm:spPr>
        <a:solidFill>
          <a:schemeClr val="accent2"/>
        </a:solidFill>
      </dgm:spPr>
      <dgm:t>
        <a:bodyPr/>
        <a:lstStyle/>
        <a:p>
          <a:pP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颢驰低空探测技术</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432BD71C-0FDF-4329-B822-423661B362DA}" type="parTrans" cxnId="{EFD05A12-DAFD-4E2D-9AF9-B7E68BBB47B9}">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430988C-9BC1-4A78-B854-F04DB342619B}" type="sibTrans" cxnId="{EFD05A12-DAFD-4E2D-9AF9-B7E68BBB47B9}">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C3B2D3D3-8D72-4252-A66B-618C9C33161D}">
      <dgm:prSet/>
      <dgm:spPr/>
      <dgm:t>
        <a:bodyPr/>
        <a:lstStyle/>
        <a:p>
          <a:pPr rtl="0"/>
          <a:r>
            <a:rPr lang="zh-CN" alt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空</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17AC88FB-4A41-4664-B30E-51D91F218B73}" type="parTrans" cxnId="{A308B2CA-9B1A-4DB6-8F0B-41C801C36E45}">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D8D1BD6-4AED-4FCC-8D98-27729F769B66}" type="sibTrans" cxnId="{A308B2CA-9B1A-4DB6-8F0B-41C801C36E45}">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022258C-D694-4273-8E35-8E33ED61CA65}">
      <dgm:prSet/>
      <dgm:spPr/>
      <dgm:t>
        <a:bodyPr/>
        <a:lstStyle/>
        <a:p>
          <a:pPr rtl="0"/>
          <a:r>
            <a:rPr lang="zh-CN" alt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海</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98308087-E724-40D9-9437-EF32953F51AD}" type="parTrans" cxnId="{086725A2-911F-4A47-A080-F59FEC47E4DE}">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1EDD122-C7E3-4042-AC51-258FA5B90BCC}" type="sibTrans" cxnId="{086725A2-911F-4A47-A080-F59FEC47E4DE}">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7AB03233-9472-45F0-A59D-EF92831FCC35}">
      <dgm:prSet/>
      <dgm:spPr/>
      <dgm:t>
        <a:bodyPr/>
        <a:lstStyle/>
        <a:p>
          <a:pPr rtl="0"/>
          <a:r>
            <a:rPr lang="zh-CN" alt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陆</a:t>
          </a:r>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0BAED59-162B-4C88-AFDF-C5AE30BAC145}" type="parTrans" cxnId="{77A547EC-EA95-4280-A94E-9CD8E44C52B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B140D4A-4D8F-4F2A-8938-9914B24F5EC6}" type="sibTrans" cxnId="{77A547EC-EA95-4280-A94E-9CD8E44C52B6}">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9C02C37A-A835-479C-A5C3-441E5FD0C052}">
      <dgm:prSet/>
      <dgm:spPr/>
      <dgm:t>
        <a:bodyPr/>
        <a:lstStyle/>
        <a:p>
          <a:pPr rtl="0"/>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武警</a:t>
          </a:r>
          <a:endPar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6D3699C-D2AF-4718-BDDA-B8202894EDE3}" type="parTrans" cxnId="{FD2D3899-9EA8-4897-BD24-8F34241DA01F}">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99EF2B2-2826-44AF-9CDA-6C6A90DF8889}" type="sibTrans" cxnId="{FD2D3899-9EA8-4897-BD24-8F34241DA01F}">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FBDC24F4-0067-4C52-A79B-2AA256D6BB3D}">
      <dgm:prSet/>
      <dgm:spPr/>
      <dgm:t>
        <a:bodyPr/>
        <a:lstStyle/>
        <a:p>
          <a:pPr algn="ctr" rtl="0"/>
          <a:r>
            <a:rPr 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公安</a:t>
          </a:r>
          <a:endParaRPr lang="en-US" altLang="zh-CN"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rtl="0"/>
          <a:r>
            <a:rPr lang="zh-CN" altLang="en-US" b="1"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（民用）</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11EA390A-ED16-4185-8E96-0DDD4954BC64}" type="parTrans" cxnId="{A53D8F79-4009-4F9C-AC1F-334BCF785D50}">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06388531-7581-4C78-B3BD-3782F48DD21C}" type="sibTrans" cxnId="{A53D8F79-4009-4F9C-AC1F-334BCF785D50}">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5874839-71F1-4EF4-9F95-AF9B527BF2E7}">
      <dgm:prSet/>
      <dgm:spPr/>
      <dgm:t>
        <a:bodyPr/>
        <a:lstStyle/>
        <a:p>
          <a:pPr rtl="0"/>
          <a:r>
            <a:rPr lang="zh-CN" altLang="en-US"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火箭</a:t>
          </a:r>
          <a:r>
            <a:rPr lang="zh-CN" b="1"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a:t>
          </a:r>
          <a:endPar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420E8E1-397D-4945-A54D-6BFD1DC12343}" type="parTrans" cxnId="{4869D112-21E2-4D50-BFC6-FD44557226C9}">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43C67F3-7179-4EE6-AEA6-CAA2C8061E3D}" type="sibTrans" cxnId="{4869D112-21E2-4D50-BFC6-FD44557226C9}">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8C50553-2F7C-458F-8B4C-B242DF1F7EA1}" type="pres">
      <dgm:prSet presAssocID="{0BFF0C44-5F57-46F2-89E3-0E605612B3AA}" presName="Name0" presStyleCnt="0">
        <dgm:presLayoutVars>
          <dgm:chMax val="1"/>
          <dgm:dir/>
          <dgm:animLvl val="ctr"/>
          <dgm:resizeHandles val="exact"/>
        </dgm:presLayoutVars>
      </dgm:prSet>
      <dgm:spPr/>
      <dgm:t>
        <a:bodyPr/>
        <a:lstStyle/>
        <a:p>
          <a:endParaRPr lang="zh-CN" altLang="en-US"/>
        </a:p>
      </dgm:t>
    </dgm:pt>
    <dgm:pt modelId="{FA1D40BF-26C8-4565-B7D8-30E6B46479E8}" type="pres">
      <dgm:prSet presAssocID="{2651329E-867E-4929-A26C-80B61C74C2C6}" presName="centerShape" presStyleLbl="node0" presStyleIdx="0" presStyleCnt="1"/>
      <dgm:spPr/>
      <dgm:t>
        <a:bodyPr/>
        <a:lstStyle/>
        <a:p>
          <a:endParaRPr lang="zh-CN" altLang="en-US"/>
        </a:p>
      </dgm:t>
    </dgm:pt>
    <dgm:pt modelId="{E43E19C0-DFEB-4203-B8CC-544D09882FE2}" type="pres">
      <dgm:prSet presAssocID="{C3B2D3D3-8D72-4252-A66B-618C9C33161D}" presName="node" presStyleLbl="node1" presStyleIdx="0" presStyleCnt="6">
        <dgm:presLayoutVars>
          <dgm:bulletEnabled val="1"/>
        </dgm:presLayoutVars>
      </dgm:prSet>
      <dgm:spPr/>
      <dgm:t>
        <a:bodyPr/>
        <a:lstStyle/>
        <a:p>
          <a:endParaRPr lang="zh-CN" altLang="en-US"/>
        </a:p>
      </dgm:t>
    </dgm:pt>
    <dgm:pt modelId="{65C7D6DD-FAE7-4596-B78D-9752EAF026FE}" type="pres">
      <dgm:prSet presAssocID="{C3B2D3D3-8D72-4252-A66B-618C9C33161D}" presName="dummy" presStyleCnt="0"/>
      <dgm:spPr/>
    </dgm:pt>
    <dgm:pt modelId="{78D88A1C-C59F-4730-94CB-91BC79C633D0}" type="pres">
      <dgm:prSet presAssocID="{BD8D1BD6-4AED-4FCC-8D98-27729F769B66}" presName="sibTrans" presStyleLbl="sibTrans2D1" presStyleIdx="0" presStyleCnt="6"/>
      <dgm:spPr/>
      <dgm:t>
        <a:bodyPr/>
        <a:lstStyle/>
        <a:p>
          <a:endParaRPr lang="zh-CN" altLang="en-US"/>
        </a:p>
      </dgm:t>
    </dgm:pt>
    <dgm:pt modelId="{6413CB1B-32E9-4DA9-902B-601E918485F8}" type="pres">
      <dgm:prSet presAssocID="{A022258C-D694-4273-8E35-8E33ED61CA65}" presName="node" presStyleLbl="node1" presStyleIdx="1" presStyleCnt="6">
        <dgm:presLayoutVars>
          <dgm:bulletEnabled val="1"/>
        </dgm:presLayoutVars>
      </dgm:prSet>
      <dgm:spPr/>
      <dgm:t>
        <a:bodyPr/>
        <a:lstStyle/>
        <a:p>
          <a:endParaRPr lang="zh-CN" altLang="en-US"/>
        </a:p>
      </dgm:t>
    </dgm:pt>
    <dgm:pt modelId="{4EB1F13F-4EFA-4D2B-B30E-68B6A2F939C2}" type="pres">
      <dgm:prSet presAssocID="{A022258C-D694-4273-8E35-8E33ED61CA65}" presName="dummy" presStyleCnt="0"/>
      <dgm:spPr/>
    </dgm:pt>
    <dgm:pt modelId="{5DFAE500-D9FE-48BB-BE9E-5D4A585AB6F2}" type="pres">
      <dgm:prSet presAssocID="{51EDD122-C7E3-4042-AC51-258FA5B90BCC}" presName="sibTrans" presStyleLbl="sibTrans2D1" presStyleIdx="1" presStyleCnt="6"/>
      <dgm:spPr/>
      <dgm:t>
        <a:bodyPr/>
        <a:lstStyle/>
        <a:p>
          <a:endParaRPr lang="zh-CN" altLang="en-US"/>
        </a:p>
      </dgm:t>
    </dgm:pt>
    <dgm:pt modelId="{E12635F7-898A-4016-BFD2-B9F89B86A7F8}" type="pres">
      <dgm:prSet presAssocID="{7AB03233-9472-45F0-A59D-EF92831FCC35}" presName="node" presStyleLbl="node1" presStyleIdx="2" presStyleCnt="6">
        <dgm:presLayoutVars>
          <dgm:bulletEnabled val="1"/>
        </dgm:presLayoutVars>
      </dgm:prSet>
      <dgm:spPr/>
      <dgm:t>
        <a:bodyPr/>
        <a:lstStyle/>
        <a:p>
          <a:endParaRPr lang="zh-CN" altLang="en-US"/>
        </a:p>
      </dgm:t>
    </dgm:pt>
    <dgm:pt modelId="{33C900AD-48EA-4180-A16D-45982A4D0DF6}" type="pres">
      <dgm:prSet presAssocID="{7AB03233-9472-45F0-A59D-EF92831FCC35}" presName="dummy" presStyleCnt="0"/>
      <dgm:spPr/>
    </dgm:pt>
    <dgm:pt modelId="{0D51BDD3-D576-4495-A09A-B91AAC701540}" type="pres">
      <dgm:prSet presAssocID="{2B140D4A-4D8F-4F2A-8938-9914B24F5EC6}" presName="sibTrans" presStyleLbl="sibTrans2D1" presStyleIdx="2" presStyleCnt="6"/>
      <dgm:spPr/>
      <dgm:t>
        <a:bodyPr/>
        <a:lstStyle/>
        <a:p>
          <a:endParaRPr lang="zh-CN" altLang="en-US"/>
        </a:p>
      </dgm:t>
    </dgm:pt>
    <dgm:pt modelId="{832BD182-1788-4454-A12E-8B4D46D4C1C9}" type="pres">
      <dgm:prSet presAssocID="{85874839-71F1-4EF4-9F95-AF9B527BF2E7}" presName="node" presStyleLbl="node1" presStyleIdx="3" presStyleCnt="6">
        <dgm:presLayoutVars>
          <dgm:bulletEnabled val="1"/>
        </dgm:presLayoutVars>
      </dgm:prSet>
      <dgm:spPr/>
      <dgm:t>
        <a:bodyPr/>
        <a:lstStyle/>
        <a:p>
          <a:endParaRPr lang="zh-CN" altLang="en-US"/>
        </a:p>
      </dgm:t>
    </dgm:pt>
    <dgm:pt modelId="{422CB67F-2C40-4EEC-984E-9D5BBB5647CE}" type="pres">
      <dgm:prSet presAssocID="{85874839-71F1-4EF4-9F95-AF9B527BF2E7}" presName="dummy" presStyleCnt="0"/>
      <dgm:spPr/>
    </dgm:pt>
    <dgm:pt modelId="{91517D1B-2CCF-43DE-BABD-F87E5AA04EE8}" type="pres">
      <dgm:prSet presAssocID="{543C67F3-7179-4EE6-AEA6-CAA2C8061E3D}" presName="sibTrans" presStyleLbl="sibTrans2D1" presStyleIdx="3" presStyleCnt="6"/>
      <dgm:spPr/>
      <dgm:t>
        <a:bodyPr/>
        <a:lstStyle/>
        <a:p>
          <a:endParaRPr lang="zh-CN" altLang="en-US"/>
        </a:p>
      </dgm:t>
    </dgm:pt>
    <dgm:pt modelId="{8F5EF1A5-8188-4528-9F77-DD66EDFD0C69}" type="pres">
      <dgm:prSet presAssocID="{9C02C37A-A835-479C-A5C3-441E5FD0C052}" presName="node" presStyleLbl="node1" presStyleIdx="4" presStyleCnt="6">
        <dgm:presLayoutVars>
          <dgm:bulletEnabled val="1"/>
        </dgm:presLayoutVars>
      </dgm:prSet>
      <dgm:spPr/>
      <dgm:t>
        <a:bodyPr/>
        <a:lstStyle/>
        <a:p>
          <a:endParaRPr lang="zh-CN" altLang="en-US"/>
        </a:p>
      </dgm:t>
    </dgm:pt>
    <dgm:pt modelId="{827F5C68-1251-4D19-A240-EEC11B9514E1}" type="pres">
      <dgm:prSet presAssocID="{9C02C37A-A835-479C-A5C3-441E5FD0C052}" presName="dummy" presStyleCnt="0"/>
      <dgm:spPr/>
    </dgm:pt>
    <dgm:pt modelId="{05A90CED-AD17-4738-8293-6BE5C428A7E3}" type="pres">
      <dgm:prSet presAssocID="{B99EF2B2-2826-44AF-9CDA-6C6A90DF8889}" presName="sibTrans" presStyleLbl="sibTrans2D1" presStyleIdx="4" presStyleCnt="6"/>
      <dgm:spPr/>
      <dgm:t>
        <a:bodyPr/>
        <a:lstStyle/>
        <a:p>
          <a:endParaRPr lang="zh-CN" altLang="en-US"/>
        </a:p>
      </dgm:t>
    </dgm:pt>
    <dgm:pt modelId="{1C38119C-8CD2-4202-B35E-0626C1BA039D}" type="pres">
      <dgm:prSet presAssocID="{FBDC24F4-0067-4C52-A79B-2AA256D6BB3D}" presName="node" presStyleLbl="node1" presStyleIdx="5" presStyleCnt="6">
        <dgm:presLayoutVars>
          <dgm:bulletEnabled val="1"/>
        </dgm:presLayoutVars>
      </dgm:prSet>
      <dgm:spPr/>
      <dgm:t>
        <a:bodyPr/>
        <a:lstStyle/>
        <a:p>
          <a:endParaRPr lang="zh-CN" altLang="en-US"/>
        </a:p>
      </dgm:t>
    </dgm:pt>
    <dgm:pt modelId="{DE5790BD-5B22-4FD7-BB31-5A6D8935BE78}" type="pres">
      <dgm:prSet presAssocID="{FBDC24F4-0067-4C52-A79B-2AA256D6BB3D}" presName="dummy" presStyleCnt="0"/>
      <dgm:spPr/>
    </dgm:pt>
    <dgm:pt modelId="{5BA6D60F-E459-4635-B4FA-3A873B85201B}" type="pres">
      <dgm:prSet presAssocID="{06388531-7581-4C78-B3BD-3782F48DD21C}" presName="sibTrans" presStyleLbl="sibTrans2D1" presStyleIdx="5" presStyleCnt="6"/>
      <dgm:spPr/>
      <dgm:t>
        <a:bodyPr/>
        <a:lstStyle/>
        <a:p>
          <a:endParaRPr lang="zh-CN" altLang="en-US"/>
        </a:p>
      </dgm:t>
    </dgm:pt>
  </dgm:ptLst>
  <dgm:cxnLst>
    <dgm:cxn modelId="{5D33A6C6-CCC2-4F3D-9709-D5890C981ED3}" type="presOf" srcId="{B99EF2B2-2826-44AF-9CDA-6C6A90DF8889}" destId="{05A90CED-AD17-4738-8293-6BE5C428A7E3}" srcOrd="0" destOrd="0" presId="urn:microsoft.com/office/officeart/2005/8/layout/radial6"/>
    <dgm:cxn modelId="{F3F70114-288F-41D1-B477-F4C1A30168DB}" type="presOf" srcId="{85874839-71F1-4EF4-9F95-AF9B527BF2E7}" destId="{832BD182-1788-4454-A12E-8B4D46D4C1C9}" srcOrd="0" destOrd="0" presId="urn:microsoft.com/office/officeart/2005/8/layout/radial6"/>
    <dgm:cxn modelId="{A53D8F79-4009-4F9C-AC1F-334BCF785D50}" srcId="{2651329E-867E-4929-A26C-80B61C74C2C6}" destId="{FBDC24F4-0067-4C52-A79B-2AA256D6BB3D}" srcOrd="5" destOrd="0" parTransId="{11EA390A-ED16-4185-8E96-0DDD4954BC64}" sibTransId="{06388531-7581-4C78-B3BD-3782F48DD21C}"/>
    <dgm:cxn modelId="{08CA40EB-16F3-4F3F-8797-922BD95CC462}" type="presOf" srcId="{543C67F3-7179-4EE6-AEA6-CAA2C8061E3D}" destId="{91517D1B-2CCF-43DE-BABD-F87E5AA04EE8}" srcOrd="0" destOrd="0" presId="urn:microsoft.com/office/officeart/2005/8/layout/radial6"/>
    <dgm:cxn modelId="{5E846246-8329-4252-9A3C-A5C5AA43E3AE}" type="presOf" srcId="{9C02C37A-A835-479C-A5C3-441E5FD0C052}" destId="{8F5EF1A5-8188-4528-9F77-DD66EDFD0C69}" srcOrd="0" destOrd="0" presId="urn:microsoft.com/office/officeart/2005/8/layout/radial6"/>
    <dgm:cxn modelId="{4BF41D21-667D-4229-B7F0-4B2D833DE113}" type="presOf" srcId="{FBDC24F4-0067-4C52-A79B-2AA256D6BB3D}" destId="{1C38119C-8CD2-4202-B35E-0626C1BA039D}" srcOrd="0" destOrd="0" presId="urn:microsoft.com/office/officeart/2005/8/layout/radial6"/>
    <dgm:cxn modelId="{086725A2-911F-4A47-A080-F59FEC47E4DE}" srcId="{2651329E-867E-4929-A26C-80B61C74C2C6}" destId="{A022258C-D694-4273-8E35-8E33ED61CA65}" srcOrd="1" destOrd="0" parTransId="{98308087-E724-40D9-9437-EF32953F51AD}" sibTransId="{51EDD122-C7E3-4042-AC51-258FA5B90BCC}"/>
    <dgm:cxn modelId="{2057D546-84A4-4C64-AD32-A1829A96CD14}" type="presOf" srcId="{BD8D1BD6-4AED-4FCC-8D98-27729F769B66}" destId="{78D88A1C-C59F-4730-94CB-91BC79C633D0}" srcOrd="0" destOrd="0" presId="urn:microsoft.com/office/officeart/2005/8/layout/radial6"/>
    <dgm:cxn modelId="{DB99F0AE-848E-47F8-BAC3-5EE31390B2E1}" type="presOf" srcId="{C3B2D3D3-8D72-4252-A66B-618C9C33161D}" destId="{E43E19C0-DFEB-4203-B8CC-544D09882FE2}" srcOrd="0" destOrd="0" presId="urn:microsoft.com/office/officeart/2005/8/layout/radial6"/>
    <dgm:cxn modelId="{A308B2CA-9B1A-4DB6-8F0B-41C801C36E45}" srcId="{2651329E-867E-4929-A26C-80B61C74C2C6}" destId="{C3B2D3D3-8D72-4252-A66B-618C9C33161D}" srcOrd="0" destOrd="0" parTransId="{17AC88FB-4A41-4664-B30E-51D91F218B73}" sibTransId="{BD8D1BD6-4AED-4FCC-8D98-27729F769B66}"/>
    <dgm:cxn modelId="{5F9DA468-C388-4ED8-9D8F-B0B2019291A9}" type="presOf" srcId="{06388531-7581-4C78-B3BD-3782F48DD21C}" destId="{5BA6D60F-E459-4635-B4FA-3A873B85201B}" srcOrd="0" destOrd="0" presId="urn:microsoft.com/office/officeart/2005/8/layout/radial6"/>
    <dgm:cxn modelId="{A4B7439F-D6D6-4E47-8601-C3B699E0CA90}" type="presOf" srcId="{7AB03233-9472-45F0-A59D-EF92831FCC35}" destId="{E12635F7-898A-4016-BFD2-B9F89B86A7F8}" srcOrd="0" destOrd="0" presId="urn:microsoft.com/office/officeart/2005/8/layout/radial6"/>
    <dgm:cxn modelId="{00E2E9E3-3165-4F91-9C88-9060F55B8EA0}" type="presOf" srcId="{51EDD122-C7E3-4042-AC51-258FA5B90BCC}" destId="{5DFAE500-D9FE-48BB-BE9E-5D4A585AB6F2}" srcOrd="0" destOrd="0" presId="urn:microsoft.com/office/officeart/2005/8/layout/radial6"/>
    <dgm:cxn modelId="{4869D112-21E2-4D50-BFC6-FD44557226C9}" srcId="{2651329E-867E-4929-A26C-80B61C74C2C6}" destId="{85874839-71F1-4EF4-9F95-AF9B527BF2E7}" srcOrd="3" destOrd="0" parTransId="{B420E8E1-397D-4945-A54D-6BFD1DC12343}" sibTransId="{543C67F3-7179-4EE6-AEA6-CAA2C8061E3D}"/>
    <dgm:cxn modelId="{0BDCB51D-E309-43B2-A35E-14DF21BCDCFD}" type="presOf" srcId="{A022258C-D694-4273-8E35-8E33ED61CA65}" destId="{6413CB1B-32E9-4DA9-902B-601E918485F8}" srcOrd="0" destOrd="0" presId="urn:microsoft.com/office/officeart/2005/8/layout/radial6"/>
    <dgm:cxn modelId="{2226F9A8-67B7-421A-8487-FA59EB6A0FDD}" type="presOf" srcId="{2B140D4A-4D8F-4F2A-8938-9914B24F5EC6}" destId="{0D51BDD3-D576-4495-A09A-B91AAC701540}" srcOrd="0" destOrd="0" presId="urn:microsoft.com/office/officeart/2005/8/layout/radial6"/>
    <dgm:cxn modelId="{FD2D3899-9EA8-4897-BD24-8F34241DA01F}" srcId="{2651329E-867E-4929-A26C-80B61C74C2C6}" destId="{9C02C37A-A835-479C-A5C3-441E5FD0C052}" srcOrd="4" destOrd="0" parTransId="{56D3699C-D2AF-4718-BDDA-B8202894EDE3}" sibTransId="{B99EF2B2-2826-44AF-9CDA-6C6A90DF8889}"/>
    <dgm:cxn modelId="{D9FF5BA6-8AAD-4772-8AB7-B91E402CEFAB}" type="presOf" srcId="{0BFF0C44-5F57-46F2-89E3-0E605612B3AA}" destId="{28C50553-2F7C-458F-8B4C-B242DF1F7EA1}" srcOrd="0" destOrd="0" presId="urn:microsoft.com/office/officeart/2005/8/layout/radial6"/>
    <dgm:cxn modelId="{8B7AB059-8C10-4CE9-9CE2-D3E2FBD98196}" type="presOf" srcId="{2651329E-867E-4929-A26C-80B61C74C2C6}" destId="{FA1D40BF-26C8-4565-B7D8-30E6B46479E8}" srcOrd="0" destOrd="0" presId="urn:microsoft.com/office/officeart/2005/8/layout/radial6"/>
    <dgm:cxn modelId="{77A547EC-EA95-4280-A94E-9CD8E44C52B6}" srcId="{2651329E-867E-4929-A26C-80B61C74C2C6}" destId="{7AB03233-9472-45F0-A59D-EF92831FCC35}" srcOrd="2" destOrd="0" parTransId="{50BAED59-162B-4C88-AFDF-C5AE30BAC145}" sibTransId="{2B140D4A-4D8F-4F2A-8938-9914B24F5EC6}"/>
    <dgm:cxn modelId="{EFD05A12-DAFD-4E2D-9AF9-B7E68BBB47B9}" srcId="{0BFF0C44-5F57-46F2-89E3-0E605612B3AA}" destId="{2651329E-867E-4929-A26C-80B61C74C2C6}" srcOrd="0" destOrd="0" parTransId="{432BD71C-0FDF-4329-B822-423661B362DA}" sibTransId="{D430988C-9BC1-4A78-B854-F04DB342619B}"/>
    <dgm:cxn modelId="{5140B7D4-A1EE-4EBB-8F44-FFC6C17374D4}" type="presParOf" srcId="{28C50553-2F7C-458F-8B4C-B242DF1F7EA1}" destId="{FA1D40BF-26C8-4565-B7D8-30E6B46479E8}" srcOrd="0" destOrd="0" presId="urn:microsoft.com/office/officeart/2005/8/layout/radial6"/>
    <dgm:cxn modelId="{1A8495B3-F986-439F-B98A-DC93FD2EF0FC}" type="presParOf" srcId="{28C50553-2F7C-458F-8B4C-B242DF1F7EA1}" destId="{E43E19C0-DFEB-4203-B8CC-544D09882FE2}" srcOrd="1" destOrd="0" presId="urn:microsoft.com/office/officeart/2005/8/layout/radial6"/>
    <dgm:cxn modelId="{1ED96C33-C0E2-436A-8F17-EBD915CC5B1C}" type="presParOf" srcId="{28C50553-2F7C-458F-8B4C-B242DF1F7EA1}" destId="{65C7D6DD-FAE7-4596-B78D-9752EAF026FE}" srcOrd="2" destOrd="0" presId="urn:microsoft.com/office/officeart/2005/8/layout/radial6"/>
    <dgm:cxn modelId="{286A1938-851B-4A43-B5FF-AE560967F7DA}" type="presParOf" srcId="{28C50553-2F7C-458F-8B4C-B242DF1F7EA1}" destId="{78D88A1C-C59F-4730-94CB-91BC79C633D0}" srcOrd="3" destOrd="0" presId="urn:microsoft.com/office/officeart/2005/8/layout/radial6"/>
    <dgm:cxn modelId="{05E6DC26-1D66-4ADC-9953-23DB58C39F84}" type="presParOf" srcId="{28C50553-2F7C-458F-8B4C-B242DF1F7EA1}" destId="{6413CB1B-32E9-4DA9-902B-601E918485F8}" srcOrd="4" destOrd="0" presId="urn:microsoft.com/office/officeart/2005/8/layout/radial6"/>
    <dgm:cxn modelId="{E02FCF22-EB1A-4F35-A2C6-CFC3917ADF00}" type="presParOf" srcId="{28C50553-2F7C-458F-8B4C-B242DF1F7EA1}" destId="{4EB1F13F-4EFA-4D2B-B30E-68B6A2F939C2}" srcOrd="5" destOrd="0" presId="urn:microsoft.com/office/officeart/2005/8/layout/radial6"/>
    <dgm:cxn modelId="{E9AFEB4F-384B-4F37-B62B-E11837461891}" type="presParOf" srcId="{28C50553-2F7C-458F-8B4C-B242DF1F7EA1}" destId="{5DFAE500-D9FE-48BB-BE9E-5D4A585AB6F2}" srcOrd="6" destOrd="0" presId="urn:microsoft.com/office/officeart/2005/8/layout/radial6"/>
    <dgm:cxn modelId="{DB14784F-20A2-4C0D-B29B-E435E30825DB}" type="presParOf" srcId="{28C50553-2F7C-458F-8B4C-B242DF1F7EA1}" destId="{E12635F7-898A-4016-BFD2-B9F89B86A7F8}" srcOrd="7" destOrd="0" presId="urn:microsoft.com/office/officeart/2005/8/layout/radial6"/>
    <dgm:cxn modelId="{374AB41F-2FA3-460B-AAF1-BE3676E2F499}" type="presParOf" srcId="{28C50553-2F7C-458F-8B4C-B242DF1F7EA1}" destId="{33C900AD-48EA-4180-A16D-45982A4D0DF6}" srcOrd="8" destOrd="0" presId="urn:microsoft.com/office/officeart/2005/8/layout/radial6"/>
    <dgm:cxn modelId="{9DFB9FB1-83ED-42FF-9665-6D40BCD551C4}" type="presParOf" srcId="{28C50553-2F7C-458F-8B4C-B242DF1F7EA1}" destId="{0D51BDD3-D576-4495-A09A-B91AAC701540}" srcOrd="9" destOrd="0" presId="urn:microsoft.com/office/officeart/2005/8/layout/radial6"/>
    <dgm:cxn modelId="{2DF9DB52-2347-4C64-A5BA-82D37129F014}" type="presParOf" srcId="{28C50553-2F7C-458F-8B4C-B242DF1F7EA1}" destId="{832BD182-1788-4454-A12E-8B4D46D4C1C9}" srcOrd="10" destOrd="0" presId="urn:microsoft.com/office/officeart/2005/8/layout/radial6"/>
    <dgm:cxn modelId="{FECC2621-7ECB-4CCF-B451-44D5168A37E8}" type="presParOf" srcId="{28C50553-2F7C-458F-8B4C-B242DF1F7EA1}" destId="{422CB67F-2C40-4EEC-984E-9D5BBB5647CE}" srcOrd="11" destOrd="0" presId="urn:microsoft.com/office/officeart/2005/8/layout/radial6"/>
    <dgm:cxn modelId="{935532D8-EF5E-4083-95A3-66289CEAAE1B}" type="presParOf" srcId="{28C50553-2F7C-458F-8B4C-B242DF1F7EA1}" destId="{91517D1B-2CCF-43DE-BABD-F87E5AA04EE8}" srcOrd="12" destOrd="0" presId="urn:microsoft.com/office/officeart/2005/8/layout/radial6"/>
    <dgm:cxn modelId="{89A2A0FC-0D82-4102-B32A-2BE8B8873C80}" type="presParOf" srcId="{28C50553-2F7C-458F-8B4C-B242DF1F7EA1}" destId="{8F5EF1A5-8188-4528-9F77-DD66EDFD0C69}" srcOrd="13" destOrd="0" presId="urn:microsoft.com/office/officeart/2005/8/layout/radial6"/>
    <dgm:cxn modelId="{9FE5D7F1-3380-4AFA-93FC-587298A933BD}" type="presParOf" srcId="{28C50553-2F7C-458F-8B4C-B242DF1F7EA1}" destId="{827F5C68-1251-4D19-A240-EEC11B9514E1}" srcOrd="14" destOrd="0" presId="urn:microsoft.com/office/officeart/2005/8/layout/radial6"/>
    <dgm:cxn modelId="{8CE5E966-8534-4A40-B695-3CDA63B898B3}" type="presParOf" srcId="{28C50553-2F7C-458F-8B4C-B242DF1F7EA1}" destId="{05A90CED-AD17-4738-8293-6BE5C428A7E3}" srcOrd="15" destOrd="0" presId="urn:microsoft.com/office/officeart/2005/8/layout/radial6"/>
    <dgm:cxn modelId="{52E369F7-4BF6-432E-B438-DC3E189B5D37}" type="presParOf" srcId="{28C50553-2F7C-458F-8B4C-B242DF1F7EA1}" destId="{1C38119C-8CD2-4202-B35E-0626C1BA039D}" srcOrd="16" destOrd="0" presId="urn:microsoft.com/office/officeart/2005/8/layout/radial6"/>
    <dgm:cxn modelId="{0D61FCBF-C11A-4640-822F-09D5062AB4A6}" type="presParOf" srcId="{28C50553-2F7C-458F-8B4C-B242DF1F7EA1}" destId="{DE5790BD-5B22-4FD7-BB31-5A6D8935BE78}" srcOrd="17" destOrd="0" presId="urn:microsoft.com/office/officeart/2005/8/layout/radial6"/>
    <dgm:cxn modelId="{988DC98A-3551-4D94-90F6-B63B95C77582}" type="presParOf" srcId="{28C50553-2F7C-458F-8B4C-B242DF1F7EA1}" destId="{5BA6D60F-E459-4635-B4FA-3A873B85201B}" srcOrd="18"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2234B89-B42E-4DE4-83B2-7B9359A87992}" type="doc">
      <dgm:prSet loTypeId="urn:microsoft.com/office/officeart/2005/8/layout/hProcess9" loCatId="process" qsTypeId="urn:microsoft.com/office/officeart/2005/8/quickstyle/3d1" qsCatId="3D" csTypeId="urn:microsoft.com/office/officeart/2005/8/colors/colorful1#1" csCatId="colorful" phldr="1"/>
      <dgm:spPr/>
      <dgm:t>
        <a:bodyPr/>
        <a:lstStyle/>
        <a:p>
          <a:endParaRPr lang="zh-CN" altLang="en-US"/>
        </a:p>
      </dgm:t>
    </dgm:pt>
    <dgm:pt modelId="{0BF2279F-211A-474D-87D4-DD99A9073B51}">
      <dgm:prSet/>
      <dgm:spPr/>
      <dgm:t>
        <a:bodyPr/>
        <a:lstStyle/>
        <a:p>
          <a:pPr rtl="0"/>
          <a:r>
            <a:rPr lang="zh-CN" b="1" smtClean="0">
              <a:effectLst>
                <a:outerShdw blurRad="38100" dist="38100" dir="2700000" algn="tl">
                  <a:srgbClr val="000000">
                    <a:alpha val="43137"/>
                  </a:srgbClr>
                </a:outerShdw>
              </a:effectLst>
            </a:rPr>
            <a:t>以低空探测技术领域的科研成果，实践于国防</a:t>
          </a:r>
          <a:endParaRPr lang="zh-CN" b="1">
            <a:effectLst>
              <a:outerShdw blurRad="38100" dist="38100" dir="2700000" algn="tl">
                <a:srgbClr val="000000">
                  <a:alpha val="43137"/>
                </a:srgbClr>
              </a:outerShdw>
            </a:effectLst>
          </a:endParaRPr>
        </a:p>
      </dgm:t>
    </dgm:pt>
    <dgm:pt modelId="{1D856177-3BBC-459A-B5AD-ECE6B041036F}" type="parTrans" cxnId="{B11B2776-A942-41C2-B814-2E8C61202345}">
      <dgm:prSet/>
      <dgm:spPr/>
      <dgm:t>
        <a:bodyPr/>
        <a:lstStyle/>
        <a:p>
          <a:endParaRPr lang="zh-CN" altLang="en-US" b="1">
            <a:effectLst>
              <a:outerShdw blurRad="38100" dist="38100" dir="2700000" algn="tl">
                <a:srgbClr val="000000">
                  <a:alpha val="43137"/>
                </a:srgbClr>
              </a:outerShdw>
            </a:effectLst>
          </a:endParaRPr>
        </a:p>
      </dgm:t>
    </dgm:pt>
    <dgm:pt modelId="{9C1C28DB-A3A9-4152-B116-B3462E2FBD6C}" type="sibTrans" cxnId="{B11B2776-A942-41C2-B814-2E8C61202345}">
      <dgm:prSet/>
      <dgm:spPr/>
      <dgm:t>
        <a:bodyPr/>
        <a:lstStyle/>
        <a:p>
          <a:endParaRPr lang="zh-CN" altLang="en-US" b="1">
            <a:effectLst>
              <a:outerShdw blurRad="38100" dist="38100" dir="2700000" algn="tl">
                <a:srgbClr val="000000">
                  <a:alpha val="43137"/>
                </a:srgbClr>
              </a:outerShdw>
            </a:effectLst>
          </a:endParaRPr>
        </a:p>
      </dgm:t>
    </dgm:pt>
    <dgm:pt modelId="{7B753C77-A907-4FEA-B004-6E64A3DB0045}">
      <dgm:prSet/>
      <dgm:spPr>
        <a:solidFill>
          <a:schemeClr val="accent1">
            <a:lumMod val="75000"/>
          </a:schemeClr>
        </a:solidFill>
      </dgm:spPr>
      <dgm:t>
        <a:bodyPr/>
        <a:lstStyle/>
        <a:p>
          <a:pPr rtl="0"/>
          <a:r>
            <a:rPr lang="zh-CN" b="1" smtClean="0">
              <a:effectLst>
                <a:outerShdw blurRad="38100" dist="38100" dir="2700000" algn="tl">
                  <a:srgbClr val="000000">
                    <a:alpha val="43137"/>
                  </a:srgbClr>
                </a:outerShdw>
              </a:effectLst>
            </a:rPr>
            <a:t>以国防应用的标杆和技术优势，推进“军转民”的技术应用</a:t>
          </a:r>
          <a:endParaRPr lang="zh-CN" b="1">
            <a:effectLst>
              <a:outerShdw blurRad="38100" dist="38100" dir="2700000" algn="tl">
                <a:srgbClr val="000000">
                  <a:alpha val="43137"/>
                </a:srgbClr>
              </a:outerShdw>
            </a:effectLst>
          </a:endParaRPr>
        </a:p>
      </dgm:t>
    </dgm:pt>
    <dgm:pt modelId="{30EB3B38-B28F-414A-AF8E-E87900E8372C}" type="parTrans" cxnId="{C0ADD9F4-22A6-48B5-83C3-2167FBD67ADF}">
      <dgm:prSet/>
      <dgm:spPr/>
      <dgm:t>
        <a:bodyPr/>
        <a:lstStyle/>
        <a:p>
          <a:endParaRPr lang="zh-CN" altLang="en-US" b="1">
            <a:effectLst>
              <a:outerShdw blurRad="38100" dist="38100" dir="2700000" algn="tl">
                <a:srgbClr val="000000">
                  <a:alpha val="43137"/>
                </a:srgbClr>
              </a:outerShdw>
            </a:effectLst>
          </a:endParaRPr>
        </a:p>
      </dgm:t>
    </dgm:pt>
    <dgm:pt modelId="{2685BA1A-D3F2-468B-9091-DBE1F38245CE}" type="sibTrans" cxnId="{C0ADD9F4-22A6-48B5-83C3-2167FBD67ADF}">
      <dgm:prSet/>
      <dgm:spPr/>
      <dgm:t>
        <a:bodyPr/>
        <a:lstStyle/>
        <a:p>
          <a:endParaRPr lang="zh-CN" altLang="en-US" b="1">
            <a:effectLst>
              <a:outerShdw blurRad="38100" dist="38100" dir="2700000" algn="tl">
                <a:srgbClr val="000000">
                  <a:alpha val="43137"/>
                </a:srgbClr>
              </a:outerShdw>
            </a:effectLst>
          </a:endParaRPr>
        </a:p>
      </dgm:t>
    </dgm:pt>
    <dgm:pt modelId="{542CAF5D-1941-4468-9853-C147D5984D47}">
      <dgm:prSet/>
      <dgm:spPr>
        <a:solidFill>
          <a:schemeClr val="accent6">
            <a:lumMod val="75000"/>
          </a:schemeClr>
        </a:solidFill>
      </dgm:spPr>
      <dgm:t>
        <a:bodyPr/>
        <a:lstStyle/>
        <a:p>
          <a:pPr rtl="0"/>
          <a:r>
            <a:rPr lang="zh-CN" b="1" smtClean="0">
              <a:effectLst>
                <a:outerShdw blurRad="38100" dist="38100" dir="2700000" algn="tl">
                  <a:srgbClr val="000000">
                    <a:alpha val="43137"/>
                  </a:srgbClr>
                </a:outerShdw>
              </a:effectLst>
            </a:rPr>
            <a:t>以民用市场的快速迭代、技术锤炼，反哺军品研制，实现深度军民融合</a:t>
          </a:r>
          <a:endParaRPr lang="zh-CN" b="1">
            <a:effectLst>
              <a:outerShdw blurRad="38100" dist="38100" dir="2700000" algn="tl">
                <a:srgbClr val="000000">
                  <a:alpha val="43137"/>
                </a:srgbClr>
              </a:outerShdw>
            </a:effectLst>
          </a:endParaRPr>
        </a:p>
      </dgm:t>
    </dgm:pt>
    <dgm:pt modelId="{91EDC8D0-449C-40C5-A84B-CDB9052C2DF0}" type="parTrans" cxnId="{219E225E-1A92-4ABF-A2C0-6D9534BF01E5}">
      <dgm:prSet/>
      <dgm:spPr/>
      <dgm:t>
        <a:bodyPr/>
        <a:lstStyle/>
        <a:p>
          <a:endParaRPr lang="zh-CN" altLang="en-US" b="1">
            <a:effectLst>
              <a:outerShdw blurRad="38100" dist="38100" dir="2700000" algn="tl">
                <a:srgbClr val="000000">
                  <a:alpha val="43137"/>
                </a:srgbClr>
              </a:outerShdw>
            </a:effectLst>
          </a:endParaRPr>
        </a:p>
      </dgm:t>
    </dgm:pt>
    <dgm:pt modelId="{9D9394E5-BD0F-49C1-B18B-FE14A0FF78D6}" type="sibTrans" cxnId="{219E225E-1A92-4ABF-A2C0-6D9534BF01E5}">
      <dgm:prSet/>
      <dgm:spPr/>
      <dgm:t>
        <a:bodyPr/>
        <a:lstStyle/>
        <a:p>
          <a:endParaRPr lang="zh-CN" altLang="en-US" b="1">
            <a:effectLst>
              <a:outerShdw blurRad="38100" dist="38100" dir="2700000" algn="tl">
                <a:srgbClr val="000000">
                  <a:alpha val="43137"/>
                </a:srgbClr>
              </a:outerShdw>
            </a:effectLst>
          </a:endParaRPr>
        </a:p>
      </dgm:t>
    </dgm:pt>
    <dgm:pt modelId="{C9B21BFF-AD98-4A8D-9301-E0CCB3D91302}" type="pres">
      <dgm:prSet presAssocID="{12234B89-B42E-4DE4-83B2-7B9359A87992}" presName="CompostProcess" presStyleCnt="0">
        <dgm:presLayoutVars>
          <dgm:dir/>
          <dgm:resizeHandles val="exact"/>
        </dgm:presLayoutVars>
      </dgm:prSet>
      <dgm:spPr/>
      <dgm:t>
        <a:bodyPr/>
        <a:lstStyle/>
        <a:p>
          <a:endParaRPr lang="zh-CN" altLang="en-US"/>
        </a:p>
      </dgm:t>
    </dgm:pt>
    <dgm:pt modelId="{C224A3E9-73C8-4C06-9AEA-24085B60EB5E}" type="pres">
      <dgm:prSet presAssocID="{12234B89-B42E-4DE4-83B2-7B9359A87992}" presName="arrow" presStyleLbl="bgShp" presStyleIdx="0" presStyleCnt="1"/>
      <dgm:spPr/>
    </dgm:pt>
    <dgm:pt modelId="{449D0BEC-D568-46A2-A2AE-766157BDC884}" type="pres">
      <dgm:prSet presAssocID="{12234B89-B42E-4DE4-83B2-7B9359A87992}" presName="linearProcess" presStyleCnt="0"/>
      <dgm:spPr/>
    </dgm:pt>
    <dgm:pt modelId="{C11E4BC3-3ADE-4479-A7E1-503022ABD543}" type="pres">
      <dgm:prSet presAssocID="{0BF2279F-211A-474D-87D4-DD99A9073B51}" presName="textNode" presStyleLbl="node1" presStyleIdx="0" presStyleCnt="3">
        <dgm:presLayoutVars>
          <dgm:bulletEnabled val="1"/>
        </dgm:presLayoutVars>
      </dgm:prSet>
      <dgm:spPr/>
      <dgm:t>
        <a:bodyPr/>
        <a:lstStyle/>
        <a:p>
          <a:endParaRPr lang="zh-CN" altLang="en-US"/>
        </a:p>
      </dgm:t>
    </dgm:pt>
    <dgm:pt modelId="{8723147C-5B33-469E-BCAC-B77DDEC57800}" type="pres">
      <dgm:prSet presAssocID="{9C1C28DB-A3A9-4152-B116-B3462E2FBD6C}" presName="sibTrans" presStyleCnt="0"/>
      <dgm:spPr/>
    </dgm:pt>
    <dgm:pt modelId="{54A64457-F022-43E9-8A00-4F909CD589DD}" type="pres">
      <dgm:prSet presAssocID="{7B753C77-A907-4FEA-B004-6E64A3DB0045}" presName="textNode" presStyleLbl="node1" presStyleIdx="1" presStyleCnt="3">
        <dgm:presLayoutVars>
          <dgm:bulletEnabled val="1"/>
        </dgm:presLayoutVars>
      </dgm:prSet>
      <dgm:spPr/>
      <dgm:t>
        <a:bodyPr/>
        <a:lstStyle/>
        <a:p>
          <a:endParaRPr lang="zh-CN" altLang="en-US"/>
        </a:p>
      </dgm:t>
    </dgm:pt>
    <dgm:pt modelId="{0CA50B9E-8F61-46E0-A0E4-1574E982877F}" type="pres">
      <dgm:prSet presAssocID="{2685BA1A-D3F2-468B-9091-DBE1F38245CE}" presName="sibTrans" presStyleCnt="0"/>
      <dgm:spPr/>
    </dgm:pt>
    <dgm:pt modelId="{7B2652B5-FF63-47CB-8150-AB6C8966F3B7}" type="pres">
      <dgm:prSet presAssocID="{542CAF5D-1941-4468-9853-C147D5984D47}" presName="textNode" presStyleLbl="node1" presStyleIdx="2" presStyleCnt="3">
        <dgm:presLayoutVars>
          <dgm:bulletEnabled val="1"/>
        </dgm:presLayoutVars>
      </dgm:prSet>
      <dgm:spPr/>
      <dgm:t>
        <a:bodyPr/>
        <a:lstStyle/>
        <a:p>
          <a:endParaRPr lang="zh-CN" altLang="en-US"/>
        </a:p>
      </dgm:t>
    </dgm:pt>
  </dgm:ptLst>
  <dgm:cxnLst>
    <dgm:cxn modelId="{C0ADD9F4-22A6-48B5-83C3-2167FBD67ADF}" srcId="{12234B89-B42E-4DE4-83B2-7B9359A87992}" destId="{7B753C77-A907-4FEA-B004-6E64A3DB0045}" srcOrd="1" destOrd="0" parTransId="{30EB3B38-B28F-414A-AF8E-E87900E8372C}" sibTransId="{2685BA1A-D3F2-468B-9091-DBE1F38245CE}"/>
    <dgm:cxn modelId="{219E225E-1A92-4ABF-A2C0-6D9534BF01E5}" srcId="{12234B89-B42E-4DE4-83B2-7B9359A87992}" destId="{542CAF5D-1941-4468-9853-C147D5984D47}" srcOrd="2" destOrd="0" parTransId="{91EDC8D0-449C-40C5-A84B-CDB9052C2DF0}" sibTransId="{9D9394E5-BD0F-49C1-B18B-FE14A0FF78D6}"/>
    <dgm:cxn modelId="{F0E6529B-8DA4-4215-97A0-513363C2D3DD}" type="presOf" srcId="{0BF2279F-211A-474D-87D4-DD99A9073B51}" destId="{C11E4BC3-3ADE-4479-A7E1-503022ABD543}" srcOrd="0" destOrd="0" presId="urn:microsoft.com/office/officeart/2005/8/layout/hProcess9"/>
    <dgm:cxn modelId="{2C76B6CE-A5DA-4FFA-A88D-8CB61C89B16B}" type="presOf" srcId="{7B753C77-A907-4FEA-B004-6E64A3DB0045}" destId="{54A64457-F022-43E9-8A00-4F909CD589DD}" srcOrd="0" destOrd="0" presId="urn:microsoft.com/office/officeart/2005/8/layout/hProcess9"/>
    <dgm:cxn modelId="{D1541638-58FD-4103-B562-D18887BC10A0}" type="presOf" srcId="{12234B89-B42E-4DE4-83B2-7B9359A87992}" destId="{C9B21BFF-AD98-4A8D-9301-E0CCB3D91302}" srcOrd="0" destOrd="0" presId="urn:microsoft.com/office/officeart/2005/8/layout/hProcess9"/>
    <dgm:cxn modelId="{B11B2776-A942-41C2-B814-2E8C61202345}" srcId="{12234B89-B42E-4DE4-83B2-7B9359A87992}" destId="{0BF2279F-211A-474D-87D4-DD99A9073B51}" srcOrd="0" destOrd="0" parTransId="{1D856177-3BBC-459A-B5AD-ECE6B041036F}" sibTransId="{9C1C28DB-A3A9-4152-B116-B3462E2FBD6C}"/>
    <dgm:cxn modelId="{05D46BE7-52EE-4B28-8AFE-E2A0BDB501C8}" type="presOf" srcId="{542CAF5D-1941-4468-9853-C147D5984D47}" destId="{7B2652B5-FF63-47CB-8150-AB6C8966F3B7}" srcOrd="0" destOrd="0" presId="urn:microsoft.com/office/officeart/2005/8/layout/hProcess9"/>
    <dgm:cxn modelId="{02C642C8-D8BE-44A1-96B8-25167905A214}" type="presParOf" srcId="{C9B21BFF-AD98-4A8D-9301-E0CCB3D91302}" destId="{C224A3E9-73C8-4C06-9AEA-24085B60EB5E}" srcOrd="0" destOrd="0" presId="urn:microsoft.com/office/officeart/2005/8/layout/hProcess9"/>
    <dgm:cxn modelId="{485D05C2-D9B7-41F3-8488-1EBD2FE1A3EA}" type="presParOf" srcId="{C9B21BFF-AD98-4A8D-9301-E0CCB3D91302}" destId="{449D0BEC-D568-46A2-A2AE-766157BDC884}" srcOrd="1" destOrd="0" presId="urn:microsoft.com/office/officeart/2005/8/layout/hProcess9"/>
    <dgm:cxn modelId="{AC9BF33D-B8B4-4BE3-A0E1-1F3F570D16C8}" type="presParOf" srcId="{449D0BEC-D568-46A2-A2AE-766157BDC884}" destId="{C11E4BC3-3ADE-4479-A7E1-503022ABD543}" srcOrd="0" destOrd="0" presId="urn:microsoft.com/office/officeart/2005/8/layout/hProcess9"/>
    <dgm:cxn modelId="{5B629FA1-E960-4822-9F9F-BA4E70BA4616}" type="presParOf" srcId="{449D0BEC-D568-46A2-A2AE-766157BDC884}" destId="{8723147C-5B33-469E-BCAC-B77DDEC57800}" srcOrd="1" destOrd="0" presId="urn:microsoft.com/office/officeart/2005/8/layout/hProcess9"/>
    <dgm:cxn modelId="{94C74913-CD3F-49E0-B6D2-6628758EBABC}" type="presParOf" srcId="{449D0BEC-D568-46A2-A2AE-766157BDC884}" destId="{54A64457-F022-43E9-8A00-4F909CD589DD}" srcOrd="2" destOrd="0" presId="urn:microsoft.com/office/officeart/2005/8/layout/hProcess9"/>
    <dgm:cxn modelId="{B3F20371-6735-408D-BCE3-199EF9721620}" type="presParOf" srcId="{449D0BEC-D568-46A2-A2AE-766157BDC884}" destId="{0CA50B9E-8F61-46E0-A0E4-1574E982877F}" srcOrd="3" destOrd="0" presId="urn:microsoft.com/office/officeart/2005/8/layout/hProcess9"/>
    <dgm:cxn modelId="{80E8CB03-F46F-4B58-92C8-52B0F5B38627}" type="presParOf" srcId="{449D0BEC-D568-46A2-A2AE-766157BDC884}" destId="{7B2652B5-FF63-47CB-8150-AB6C8966F3B7}"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976978D-6719-448E-B744-32B5755DA958}" type="doc">
      <dgm:prSet loTypeId="urn:microsoft.com/office/officeart/2005/8/layout/hierarchy4" loCatId="hierarchy" qsTypeId="urn:microsoft.com/office/officeart/2005/8/quickstyle/3d1#4" qsCatId="3D" csTypeId="urn:microsoft.com/office/officeart/2005/8/colors/colorful3#1" csCatId="colorful" phldr="1"/>
      <dgm:spPr/>
      <dgm:t>
        <a:bodyPr/>
        <a:lstStyle/>
        <a:p>
          <a:endParaRPr lang="zh-CN" altLang="en-US"/>
        </a:p>
      </dgm:t>
    </dgm:pt>
    <dgm:pt modelId="{7D712D6D-0DE3-4622-A430-065C4968E0CD}">
      <dgm:prSet phldrT="[文本]" custT="1"/>
      <dgm:spPr/>
      <dgm:t>
        <a:bodyPr/>
        <a:lstStyle/>
        <a:p>
          <a:r>
            <a:rPr lang="en-US" altLang="zh-CN" sz="2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CEO</a:t>
          </a:r>
          <a:endParaRPr lang="zh-CN" altLang="en-US" sz="20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7EBE358-B1E8-41CD-A583-A8E03501BF0B}" type="parTrans" cxnId="{D6532B38-BA17-4BDB-9B2B-C42EB5B7C39E}">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30D32B38-EF8D-48FC-BB60-8711AF9B7E63}" type="sibTrans" cxnId="{D6532B38-BA17-4BDB-9B2B-C42EB5B7C39E}">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C571A131-9167-4DFF-A33A-41612C401E01}">
      <dgm:prSet phldrT="[文本]" custT="1"/>
      <dgm:spPr>
        <a:solidFill>
          <a:srgbClr val="FFC000"/>
        </a:solidFill>
      </dgm:spPr>
      <dgm:t>
        <a:bodyPr/>
        <a:lstStyle/>
        <a:p>
          <a:r>
            <a:rPr lang="zh-CN" altLang="en-US" sz="20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探测技术研究院</a:t>
          </a:r>
        </a:p>
      </dgm:t>
    </dgm:pt>
    <dgm:pt modelId="{DA041787-BDDF-4F6D-987F-5E046E0A8549}" type="parTrans" cxnId="{5C4AAB63-8653-40CA-9093-0A878F3580AA}">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9BD1F8A-D486-4B67-BD04-96DC0BB00122}" type="sibTrans" cxnId="{5C4AAB63-8653-40CA-9093-0A878F3580AA}">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9890242-C824-4900-9BE8-1C9B2F9B5967}">
      <dgm:prSet custT="1"/>
      <dgm:spPr>
        <a:solidFill>
          <a:srgbClr val="FFC000"/>
        </a:solidFill>
      </dgm:spPr>
      <dgm:t>
        <a:bodyPr/>
        <a:lstStyle/>
        <a:p>
          <a:r>
            <a:rPr lang="zh-CN" altLang="en-US" sz="1800"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微波部</a:t>
          </a:r>
          <a:endPar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BB979D22-CE06-4635-A5F3-54A1E8992B8E}" type="parTrans" cxnId="{DD8259A5-7249-4F42-B3F2-68BF4DAD33E3}">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712EEEA-15AF-4E07-AA89-9AE32E6151EE}" type="sibTrans" cxnId="{DD8259A5-7249-4F42-B3F2-68BF4DAD33E3}">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F26344A-BC62-4D93-9E44-BA55B7123C8E}">
      <dgm:prSet custT="1"/>
      <dgm:spPr>
        <a:solidFill>
          <a:srgbClr val="FFC000"/>
        </a:solidFill>
      </dgm:spPr>
      <dgm:t>
        <a:bodyPr/>
        <a:lstStyle/>
        <a:p>
          <a:r>
            <a:rPr lang="zh-CN" altLang="en-US" sz="1800"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软件部</a:t>
          </a:r>
          <a:endPar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00BC3D4D-1C0C-4717-9522-E72EE1FF3875}" type="parTrans" cxnId="{CB4D6E58-1BF9-495C-A314-78A91C778D61}">
      <dgm:prSet/>
      <dgm:spPr/>
      <dgm:t>
        <a:bodyPr/>
        <a:lstStyle/>
        <a:p>
          <a:endParaRPr lang="zh-CN" altLang="en-US"/>
        </a:p>
      </dgm:t>
    </dgm:pt>
    <dgm:pt modelId="{3ECB12C6-DC2C-476B-A3AC-940C13F4AFCC}" type="sibTrans" cxnId="{CB4D6E58-1BF9-495C-A314-78A91C778D61}">
      <dgm:prSet/>
      <dgm:spPr/>
      <dgm:t>
        <a:bodyPr/>
        <a:lstStyle/>
        <a:p>
          <a:endParaRPr lang="zh-CN" altLang="en-US"/>
        </a:p>
      </dgm:t>
    </dgm:pt>
    <dgm:pt modelId="{C848717E-F20C-4C49-90B0-76CFD1EAADD7}">
      <dgm:prSet custT="1"/>
      <dgm:spPr>
        <a:solidFill>
          <a:srgbClr val="FFC000"/>
        </a:solidFill>
      </dgm:spPr>
      <dgm:t>
        <a:bodyPr lIns="0" rIns="0"/>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信息处理部</a:t>
          </a:r>
        </a:p>
      </dgm:t>
    </dgm:pt>
    <dgm:pt modelId="{0257B28D-9A4B-466E-B3AE-11A3BEB3EC4C}" type="parTrans" cxnId="{51A0C090-EC51-452B-BD68-AE6F4FAE2E8C}">
      <dgm:prSet/>
      <dgm:spPr/>
      <dgm:t>
        <a:bodyPr/>
        <a:lstStyle/>
        <a:p>
          <a:endParaRPr lang="zh-CN" altLang="en-US"/>
        </a:p>
      </dgm:t>
    </dgm:pt>
    <dgm:pt modelId="{80CDA3FE-567D-475E-990B-8D6305FE2985}" type="sibTrans" cxnId="{51A0C090-EC51-452B-BD68-AE6F4FAE2E8C}">
      <dgm:prSet/>
      <dgm:spPr/>
      <dgm:t>
        <a:bodyPr/>
        <a:lstStyle/>
        <a:p>
          <a:endParaRPr lang="zh-CN" altLang="en-US"/>
        </a:p>
      </dgm:t>
    </dgm:pt>
    <dgm:pt modelId="{182DE76C-6AF7-4B8D-9810-414628E3EF99}">
      <dgm:prSet custT="1"/>
      <dgm:spPr>
        <a:solidFill>
          <a:srgbClr val="FFC000"/>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光学部</a:t>
          </a:r>
        </a:p>
      </dgm:t>
    </dgm:pt>
    <dgm:pt modelId="{7D539B8B-CABB-4358-825F-172DDF86DA56}" type="parTrans" cxnId="{342F0EAA-C092-41B9-9C8A-FEEFB7E0F882}">
      <dgm:prSet/>
      <dgm:spPr/>
      <dgm:t>
        <a:bodyPr/>
        <a:lstStyle/>
        <a:p>
          <a:endParaRPr lang="zh-CN" altLang="en-US"/>
        </a:p>
      </dgm:t>
    </dgm:pt>
    <dgm:pt modelId="{3BF6176D-E892-466C-B690-BB176B83CC7D}" type="sibTrans" cxnId="{342F0EAA-C092-41B9-9C8A-FEEFB7E0F882}">
      <dgm:prSet/>
      <dgm:spPr/>
      <dgm:t>
        <a:bodyPr/>
        <a:lstStyle/>
        <a:p>
          <a:endParaRPr lang="zh-CN" altLang="en-US"/>
        </a:p>
      </dgm:t>
    </dgm:pt>
    <dgm:pt modelId="{2BE99A7D-D714-48E3-A8C3-D8D7EEEB8B5D}">
      <dgm:prSet custT="1"/>
      <dgm:spPr>
        <a:solidFill>
          <a:srgbClr val="FFC000"/>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综合办</a:t>
          </a:r>
        </a:p>
      </dgm:t>
    </dgm:pt>
    <dgm:pt modelId="{09E1A8E6-8AB8-4149-A7CA-89CF64C20E95}" type="sibTrans" cxnId="{4B2825D4-4E79-43D4-8503-F7C32CB641BB}">
      <dgm:prSet/>
      <dgm:spPr/>
      <dgm:t>
        <a:bodyPr/>
        <a:lstStyle/>
        <a:p>
          <a:endParaRPr lang="zh-CN" altLang="en-US"/>
        </a:p>
      </dgm:t>
    </dgm:pt>
    <dgm:pt modelId="{56EA1C2B-154F-4287-8AB0-D592478987FB}" type="parTrans" cxnId="{4B2825D4-4E79-43D4-8503-F7C32CB641BB}">
      <dgm:prSet/>
      <dgm:spPr/>
      <dgm:t>
        <a:bodyPr/>
        <a:lstStyle/>
        <a:p>
          <a:endParaRPr lang="zh-CN" altLang="en-US"/>
        </a:p>
      </dgm:t>
    </dgm:pt>
    <dgm:pt modelId="{185F362F-4902-4E11-A233-2C77C2241136}">
      <dgm:prSet custT="1"/>
      <dgm:spPr>
        <a:solidFill>
          <a:srgbClr val="FFC000"/>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系统部</a:t>
          </a:r>
        </a:p>
      </dgm:t>
    </dgm:pt>
    <dgm:pt modelId="{A030139D-1B2F-4D17-8477-F936604770BF}" type="parTrans" cxnId="{8E818D0A-7AA7-4009-B26F-4C6B5FE2E6D5}">
      <dgm:prSet/>
      <dgm:spPr/>
      <dgm:t>
        <a:bodyPr/>
        <a:lstStyle/>
        <a:p>
          <a:endParaRPr lang="zh-CN" altLang="en-US"/>
        </a:p>
      </dgm:t>
    </dgm:pt>
    <dgm:pt modelId="{843DDEE6-3884-4F57-BACF-6AF1AF8C0582}" type="sibTrans" cxnId="{8E818D0A-7AA7-4009-B26F-4C6B5FE2E6D5}">
      <dgm:prSet/>
      <dgm:spPr/>
      <dgm:t>
        <a:bodyPr/>
        <a:lstStyle/>
        <a:p>
          <a:endParaRPr lang="zh-CN" altLang="en-US"/>
        </a:p>
      </dgm:t>
    </dgm:pt>
    <dgm:pt modelId="{C1D5A632-F268-4C54-B096-351EBF302D4C}">
      <dgm:prSet custT="1"/>
      <dgm:spPr>
        <a:solidFill>
          <a:srgbClr val="FFC000"/>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预研部</a:t>
          </a:r>
        </a:p>
      </dgm:t>
    </dgm:pt>
    <dgm:pt modelId="{6EEB70AA-7488-4EED-8C5A-88EBA0019F0C}" type="parTrans" cxnId="{B832C16A-1D1F-4859-8E67-A8774FABC62A}">
      <dgm:prSet/>
      <dgm:spPr/>
      <dgm:t>
        <a:bodyPr/>
        <a:lstStyle/>
        <a:p>
          <a:endParaRPr lang="zh-CN" altLang="en-US"/>
        </a:p>
      </dgm:t>
    </dgm:pt>
    <dgm:pt modelId="{DC550F9A-1A4B-48A6-A78B-B6F351EDC1A3}" type="sibTrans" cxnId="{B832C16A-1D1F-4859-8E67-A8774FABC62A}">
      <dgm:prSet/>
      <dgm:spPr/>
      <dgm:t>
        <a:bodyPr/>
        <a:lstStyle/>
        <a:p>
          <a:endParaRPr lang="zh-CN" altLang="en-US"/>
        </a:p>
      </dgm:t>
    </dgm:pt>
    <dgm:pt modelId="{B4A81F8F-2FD3-4F96-86DA-892414C3998E}">
      <dgm:prSet/>
      <dgm:spPr>
        <a:solidFill>
          <a:srgbClr val="FFC000"/>
        </a:solidFill>
      </dgm:spPr>
      <dgm:t>
        <a:bodyPr/>
        <a:lstStyle/>
        <a:p>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工艺部</a:t>
          </a:r>
        </a:p>
      </dgm:t>
    </dgm:pt>
    <dgm:pt modelId="{1ED5AECB-18FD-4C39-9FDD-9E7DE73B0A6C}" type="parTrans" cxnId="{1E17B733-B412-4757-BD74-4AC44BCCFD58}">
      <dgm:prSet/>
      <dgm:spPr/>
      <dgm:t>
        <a:bodyPr/>
        <a:lstStyle/>
        <a:p>
          <a:endParaRPr lang="zh-CN" altLang="en-US"/>
        </a:p>
      </dgm:t>
    </dgm:pt>
    <dgm:pt modelId="{BEE3DE3F-78D6-4FAD-91AE-F067B6ECB2CC}" type="sibTrans" cxnId="{1E17B733-B412-4757-BD74-4AC44BCCFD58}">
      <dgm:prSet/>
      <dgm:spPr/>
      <dgm:t>
        <a:bodyPr/>
        <a:lstStyle/>
        <a:p>
          <a:endParaRPr lang="zh-CN" altLang="en-US"/>
        </a:p>
      </dgm:t>
    </dgm:pt>
    <dgm:pt modelId="{705BB2A1-8837-4199-BB8F-7B5D25777759}" type="pres">
      <dgm:prSet presAssocID="{F976978D-6719-448E-B744-32B5755DA958}" presName="Name0" presStyleCnt="0">
        <dgm:presLayoutVars>
          <dgm:chPref val="1"/>
          <dgm:dir/>
          <dgm:animOne val="branch"/>
          <dgm:animLvl val="lvl"/>
          <dgm:resizeHandles/>
        </dgm:presLayoutVars>
      </dgm:prSet>
      <dgm:spPr/>
      <dgm:t>
        <a:bodyPr/>
        <a:lstStyle/>
        <a:p>
          <a:endParaRPr lang="zh-CN" altLang="en-US"/>
        </a:p>
      </dgm:t>
    </dgm:pt>
    <dgm:pt modelId="{A064AA1E-DADA-4CD4-A279-A4838F6A7226}" type="pres">
      <dgm:prSet presAssocID="{7D712D6D-0DE3-4622-A430-065C4968E0CD}" presName="vertOne" presStyleCnt="0"/>
      <dgm:spPr/>
    </dgm:pt>
    <dgm:pt modelId="{83515D4F-94FF-4156-868E-26472D9C38F4}" type="pres">
      <dgm:prSet presAssocID="{7D712D6D-0DE3-4622-A430-065C4968E0CD}" presName="txOne" presStyleLbl="node0" presStyleIdx="0" presStyleCnt="1" custScaleX="54987" custScaleY="13147">
        <dgm:presLayoutVars>
          <dgm:chPref val="3"/>
        </dgm:presLayoutVars>
      </dgm:prSet>
      <dgm:spPr/>
      <dgm:t>
        <a:bodyPr/>
        <a:lstStyle/>
        <a:p>
          <a:endParaRPr lang="zh-CN" altLang="en-US"/>
        </a:p>
      </dgm:t>
    </dgm:pt>
    <dgm:pt modelId="{FB7E03E3-3BB4-4757-B87A-81581DF47F85}" type="pres">
      <dgm:prSet presAssocID="{7D712D6D-0DE3-4622-A430-065C4968E0CD}" presName="parTransOne" presStyleCnt="0"/>
      <dgm:spPr/>
    </dgm:pt>
    <dgm:pt modelId="{51DCB94C-FF2D-4A85-9F14-C6358B1CB630}" type="pres">
      <dgm:prSet presAssocID="{7D712D6D-0DE3-4622-A430-065C4968E0CD}" presName="horzOne" presStyleCnt="0"/>
      <dgm:spPr/>
    </dgm:pt>
    <dgm:pt modelId="{23F57EC7-CB15-4AF5-B26C-51F3CD0D3F08}" type="pres">
      <dgm:prSet presAssocID="{C571A131-9167-4DFF-A33A-41612C401E01}" presName="vertTwo" presStyleCnt="0"/>
      <dgm:spPr/>
    </dgm:pt>
    <dgm:pt modelId="{9F77AEED-B537-48DF-BC01-8C11B76F8753}" type="pres">
      <dgm:prSet presAssocID="{C571A131-9167-4DFF-A33A-41612C401E01}" presName="txTwo" presStyleLbl="node2" presStyleIdx="0" presStyleCnt="1" custScaleY="16107" custLinFactY="-498" custLinFactNeighborX="554" custLinFactNeighborY="-100000">
        <dgm:presLayoutVars>
          <dgm:chPref val="3"/>
        </dgm:presLayoutVars>
      </dgm:prSet>
      <dgm:spPr/>
      <dgm:t>
        <a:bodyPr/>
        <a:lstStyle/>
        <a:p>
          <a:endParaRPr lang="zh-CN" altLang="en-US"/>
        </a:p>
      </dgm:t>
    </dgm:pt>
    <dgm:pt modelId="{47BBD955-2C59-4085-8B64-66BE360B46C3}" type="pres">
      <dgm:prSet presAssocID="{C571A131-9167-4DFF-A33A-41612C401E01}" presName="parTransTwo" presStyleCnt="0"/>
      <dgm:spPr/>
    </dgm:pt>
    <dgm:pt modelId="{229FFECA-0384-4A46-9BBF-9C2E202C90F6}" type="pres">
      <dgm:prSet presAssocID="{C571A131-9167-4DFF-A33A-41612C401E01}" presName="horzTwo" presStyleCnt="0"/>
      <dgm:spPr/>
    </dgm:pt>
    <dgm:pt modelId="{9D0E40CF-7350-4160-8917-C81B641C1ECB}" type="pres">
      <dgm:prSet presAssocID="{89890242-C824-4900-9BE8-1C9B2F9B5967}" presName="vertThree" presStyleCnt="0"/>
      <dgm:spPr/>
    </dgm:pt>
    <dgm:pt modelId="{66DC58F1-DBB4-4FD5-8A64-DC3C25FB4395}" type="pres">
      <dgm:prSet presAssocID="{89890242-C824-4900-9BE8-1C9B2F9B5967}" presName="txThree" presStyleLbl="node3" presStyleIdx="0" presStyleCnt="8" custScaleY="13322" custLinFactNeighborX="415" custLinFactNeighborY="-28062">
        <dgm:presLayoutVars>
          <dgm:chPref val="3"/>
        </dgm:presLayoutVars>
      </dgm:prSet>
      <dgm:spPr/>
      <dgm:t>
        <a:bodyPr/>
        <a:lstStyle/>
        <a:p>
          <a:endParaRPr lang="zh-CN" altLang="en-US"/>
        </a:p>
      </dgm:t>
    </dgm:pt>
    <dgm:pt modelId="{A09EC206-8A46-4F2D-9432-31D4B4AFB984}" type="pres">
      <dgm:prSet presAssocID="{89890242-C824-4900-9BE8-1C9B2F9B5967}" presName="horzThree" presStyleCnt="0"/>
      <dgm:spPr/>
    </dgm:pt>
    <dgm:pt modelId="{AB2BC685-E4CD-48AD-9EEB-66F883B9F798}" type="pres">
      <dgm:prSet presAssocID="{6712EEEA-15AF-4E07-AA89-9AE32E6151EE}" presName="sibSpaceThree" presStyleCnt="0"/>
      <dgm:spPr/>
    </dgm:pt>
    <dgm:pt modelId="{129C1946-1874-48D5-BCFD-7585E763EA05}" type="pres">
      <dgm:prSet presAssocID="{8F26344A-BC62-4D93-9E44-BA55B7123C8E}" presName="vertThree" presStyleCnt="0"/>
      <dgm:spPr/>
    </dgm:pt>
    <dgm:pt modelId="{DF9DC4EC-6800-4724-AA4D-E67373CDC492}" type="pres">
      <dgm:prSet presAssocID="{8F26344A-BC62-4D93-9E44-BA55B7123C8E}" presName="txThree" presStyleLbl="node3" presStyleIdx="1" presStyleCnt="8" custScaleY="13322" custLinFactNeighborX="415" custLinFactNeighborY="-28062">
        <dgm:presLayoutVars>
          <dgm:chPref val="3"/>
        </dgm:presLayoutVars>
      </dgm:prSet>
      <dgm:spPr/>
      <dgm:t>
        <a:bodyPr/>
        <a:lstStyle/>
        <a:p>
          <a:endParaRPr lang="zh-CN" altLang="en-US"/>
        </a:p>
      </dgm:t>
    </dgm:pt>
    <dgm:pt modelId="{EFCBD140-473A-49B7-84D5-2C7815906391}" type="pres">
      <dgm:prSet presAssocID="{8F26344A-BC62-4D93-9E44-BA55B7123C8E}" presName="horzThree" presStyleCnt="0"/>
      <dgm:spPr/>
    </dgm:pt>
    <dgm:pt modelId="{C82660D0-510C-4DB0-BEB4-0C79358374D6}" type="pres">
      <dgm:prSet presAssocID="{3ECB12C6-DC2C-476B-A3AC-940C13F4AFCC}" presName="sibSpaceThree" presStyleCnt="0"/>
      <dgm:spPr/>
    </dgm:pt>
    <dgm:pt modelId="{701322AE-F436-47F8-B34C-CB5FB1C3C3DD}" type="pres">
      <dgm:prSet presAssocID="{C848717E-F20C-4C49-90B0-76CFD1EAADD7}" presName="vertThree" presStyleCnt="0"/>
      <dgm:spPr/>
    </dgm:pt>
    <dgm:pt modelId="{47D5F7D3-CBD1-4220-A985-1AD1387B1DA2}" type="pres">
      <dgm:prSet presAssocID="{C848717E-F20C-4C49-90B0-76CFD1EAADD7}" presName="txThree" presStyleLbl="node3" presStyleIdx="2" presStyleCnt="8" custScaleX="92091" custScaleY="13322" custLinFactNeighborX="415" custLinFactNeighborY="-28062">
        <dgm:presLayoutVars>
          <dgm:chPref val="3"/>
        </dgm:presLayoutVars>
      </dgm:prSet>
      <dgm:spPr/>
      <dgm:t>
        <a:bodyPr/>
        <a:lstStyle/>
        <a:p>
          <a:endParaRPr lang="zh-CN" altLang="en-US"/>
        </a:p>
      </dgm:t>
    </dgm:pt>
    <dgm:pt modelId="{4E744CA6-916E-4721-BFAB-6814D2FD0C9A}" type="pres">
      <dgm:prSet presAssocID="{C848717E-F20C-4C49-90B0-76CFD1EAADD7}" presName="horzThree" presStyleCnt="0"/>
      <dgm:spPr/>
    </dgm:pt>
    <dgm:pt modelId="{BC52FE3A-514F-4A2C-9569-322D05C25667}" type="pres">
      <dgm:prSet presAssocID="{80CDA3FE-567D-475E-990B-8D6305FE2985}" presName="sibSpaceThree" presStyleCnt="0"/>
      <dgm:spPr/>
    </dgm:pt>
    <dgm:pt modelId="{530D1B45-F1E8-4D7B-98B2-FF8459041627}" type="pres">
      <dgm:prSet presAssocID="{185F362F-4902-4E11-A233-2C77C2241136}" presName="vertThree" presStyleCnt="0"/>
      <dgm:spPr/>
    </dgm:pt>
    <dgm:pt modelId="{597CCC12-1957-477D-8120-482B0F23A599}" type="pres">
      <dgm:prSet presAssocID="{185F362F-4902-4E11-A233-2C77C2241136}" presName="txThree" presStyleLbl="node3" presStyleIdx="3" presStyleCnt="8" custScaleY="13322" custLinFactNeighborX="415" custLinFactNeighborY="-28062">
        <dgm:presLayoutVars>
          <dgm:chPref val="3"/>
        </dgm:presLayoutVars>
      </dgm:prSet>
      <dgm:spPr/>
      <dgm:t>
        <a:bodyPr/>
        <a:lstStyle/>
        <a:p>
          <a:endParaRPr lang="zh-CN" altLang="en-US"/>
        </a:p>
      </dgm:t>
    </dgm:pt>
    <dgm:pt modelId="{A1217C2A-187F-4F31-991F-B7C6D2E7515D}" type="pres">
      <dgm:prSet presAssocID="{185F362F-4902-4E11-A233-2C77C2241136}" presName="horzThree" presStyleCnt="0"/>
      <dgm:spPr/>
    </dgm:pt>
    <dgm:pt modelId="{51EE9738-4AD0-4618-A748-CBC45DC5D632}" type="pres">
      <dgm:prSet presAssocID="{843DDEE6-3884-4F57-BACF-6AF1AF8C0582}" presName="sibSpaceThree" presStyleCnt="0"/>
      <dgm:spPr/>
    </dgm:pt>
    <dgm:pt modelId="{76BF392B-7CD1-401B-97F3-8CD5A4EC08A2}" type="pres">
      <dgm:prSet presAssocID="{C1D5A632-F268-4C54-B096-351EBF302D4C}" presName="vertThree" presStyleCnt="0"/>
      <dgm:spPr/>
    </dgm:pt>
    <dgm:pt modelId="{3D67E6C9-DAB6-4B0B-80FF-775F7E8FB843}" type="pres">
      <dgm:prSet presAssocID="{C1D5A632-F268-4C54-B096-351EBF302D4C}" presName="txThree" presStyleLbl="node3" presStyleIdx="4" presStyleCnt="8" custScaleY="13322" custLinFactNeighborX="415" custLinFactNeighborY="-28062">
        <dgm:presLayoutVars>
          <dgm:chPref val="3"/>
        </dgm:presLayoutVars>
      </dgm:prSet>
      <dgm:spPr/>
      <dgm:t>
        <a:bodyPr/>
        <a:lstStyle/>
        <a:p>
          <a:endParaRPr lang="zh-CN" altLang="en-US"/>
        </a:p>
      </dgm:t>
    </dgm:pt>
    <dgm:pt modelId="{220F914B-A693-488F-95E3-34A0DC2E426C}" type="pres">
      <dgm:prSet presAssocID="{C1D5A632-F268-4C54-B096-351EBF302D4C}" presName="horzThree" presStyleCnt="0"/>
      <dgm:spPr/>
    </dgm:pt>
    <dgm:pt modelId="{EC80131F-CFD6-4CDF-AAE9-68C07F7CF4B3}" type="pres">
      <dgm:prSet presAssocID="{DC550F9A-1A4B-48A6-A78B-B6F351EDC1A3}" presName="sibSpaceThree" presStyleCnt="0"/>
      <dgm:spPr/>
    </dgm:pt>
    <dgm:pt modelId="{7CA4E777-A6B1-429E-8093-950BED955027}" type="pres">
      <dgm:prSet presAssocID="{182DE76C-6AF7-4B8D-9810-414628E3EF99}" presName="vertThree" presStyleCnt="0"/>
      <dgm:spPr/>
    </dgm:pt>
    <dgm:pt modelId="{6E832A45-2F0F-4FB2-9B30-C507D4412EF2}" type="pres">
      <dgm:prSet presAssocID="{182DE76C-6AF7-4B8D-9810-414628E3EF99}" presName="txThree" presStyleLbl="node3" presStyleIdx="5" presStyleCnt="8" custScaleY="13322" custLinFactNeighborX="415" custLinFactNeighborY="-28062">
        <dgm:presLayoutVars>
          <dgm:chPref val="3"/>
        </dgm:presLayoutVars>
      </dgm:prSet>
      <dgm:spPr/>
      <dgm:t>
        <a:bodyPr/>
        <a:lstStyle/>
        <a:p>
          <a:endParaRPr lang="zh-CN" altLang="en-US"/>
        </a:p>
      </dgm:t>
    </dgm:pt>
    <dgm:pt modelId="{03A768A2-E433-407F-942A-EE94B5C80D92}" type="pres">
      <dgm:prSet presAssocID="{182DE76C-6AF7-4B8D-9810-414628E3EF99}" presName="horzThree" presStyleCnt="0"/>
      <dgm:spPr/>
    </dgm:pt>
    <dgm:pt modelId="{02D9151B-D4E7-4F38-BE41-1E9F865D7B50}" type="pres">
      <dgm:prSet presAssocID="{3BF6176D-E892-466C-B690-BB176B83CC7D}" presName="sibSpaceThree" presStyleCnt="0"/>
      <dgm:spPr/>
    </dgm:pt>
    <dgm:pt modelId="{50A7DC89-E96D-4C78-AB4F-2BF608142850}" type="pres">
      <dgm:prSet presAssocID="{B4A81F8F-2FD3-4F96-86DA-892414C3998E}" presName="vertThree" presStyleCnt="0"/>
      <dgm:spPr/>
    </dgm:pt>
    <dgm:pt modelId="{54885E18-72B9-4A5A-817A-61119C7B6079}" type="pres">
      <dgm:prSet presAssocID="{B4A81F8F-2FD3-4F96-86DA-892414C3998E}" presName="txThree" presStyleLbl="node3" presStyleIdx="6" presStyleCnt="8" custScaleY="13322" custLinFactNeighborX="415" custLinFactNeighborY="-28062">
        <dgm:presLayoutVars>
          <dgm:chPref val="3"/>
        </dgm:presLayoutVars>
      </dgm:prSet>
      <dgm:spPr/>
      <dgm:t>
        <a:bodyPr/>
        <a:lstStyle/>
        <a:p>
          <a:endParaRPr lang="zh-CN" altLang="en-US"/>
        </a:p>
      </dgm:t>
    </dgm:pt>
    <dgm:pt modelId="{FF6BF665-2E40-4A02-B068-E7F5BD622141}" type="pres">
      <dgm:prSet presAssocID="{B4A81F8F-2FD3-4F96-86DA-892414C3998E}" presName="horzThree" presStyleCnt="0"/>
      <dgm:spPr/>
    </dgm:pt>
    <dgm:pt modelId="{B46A88D7-7934-47B0-ACD4-05D65731522F}" type="pres">
      <dgm:prSet presAssocID="{BEE3DE3F-78D6-4FAD-91AE-F067B6ECB2CC}" presName="sibSpaceThree" presStyleCnt="0"/>
      <dgm:spPr/>
    </dgm:pt>
    <dgm:pt modelId="{F7430BAA-9F68-4AE5-9217-7F486587F783}" type="pres">
      <dgm:prSet presAssocID="{2BE99A7D-D714-48E3-A8C3-D8D7EEEB8B5D}" presName="vertThree" presStyleCnt="0"/>
      <dgm:spPr/>
    </dgm:pt>
    <dgm:pt modelId="{49115932-09B7-4E0F-B25D-24387F223068}" type="pres">
      <dgm:prSet presAssocID="{2BE99A7D-D714-48E3-A8C3-D8D7EEEB8B5D}" presName="txThree" presStyleLbl="node3" presStyleIdx="7" presStyleCnt="8" custScaleY="13322" custLinFactNeighborX="415" custLinFactNeighborY="-28062">
        <dgm:presLayoutVars>
          <dgm:chPref val="3"/>
        </dgm:presLayoutVars>
      </dgm:prSet>
      <dgm:spPr/>
      <dgm:t>
        <a:bodyPr/>
        <a:lstStyle/>
        <a:p>
          <a:endParaRPr lang="zh-CN" altLang="en-US"/>
        </a:p>
      </dgm:t>
    </dgm:pt>
    <dgm:pt modelId="{D9B18800-2414-40A3-AB1F-DD64CCC739AD}" type="pres">
      <dgm:prSet presAssocID="{2BE99A7D-D714-48E3-A8C3-D8D7EEEB8B5D}" presName="horzThree" presStyleCnt="0"/>
      <dgm:spPr/>
    </dgm:pt>
  </dgm:ptLst>
  <dgm:cxnLst>
    <dgm:cxn modelId="{342F0EAA-C092-41B9-9C8A-FEEFB7E0F882}" srcId="{C571A131-9167-4DFF-A33A-41612C401E01}" destId="{182DE76C-6AF7-4B8D-9810-414628E3EF99}" srcOrd="5" destOrd="0" parTransId="{7D539B8B-CABB-4358-825F-172DDF86DA56}" sibTransId="{3BF6176D-E892-466C-B690-BB176B83CC7D}"/>
    <dgm:cxn modelId="{90308EF6-BEA1-4A64-99A7-6230E7505970}" type="presOf" srcId="{F976978D-6719-448E-B744-32B5755DA958}" destId="{705BB2A1-8837-4199-BB8F-7B5D25777759}" srcOrd="0" destOrd="0" presId="urn:microsoft.com/office/officeart/2005/8/layout/hierarchy4"/>
    <dgm:cxn modelId="{4F322BDC-5925-4874-9336-13B1148F6B50}" type="presOf" srcId="{2BE99A7D-D714-48E3-A8C3-D8D7EEEB8B5D}" destId="{49115932-09B7-4E0F-B25D-24387F223068}" srcOrd="0" destOrd="0" presId="urn:microsoft.com/office/officeart/2005/8/layout/hierarchy4"/>
    <dgm:cxn modelId="{D6532B38-BA17-4BDB-9B2B-C42EB5B7C39E}" srcId="{F976978D-6719-448E-B744-32B5755DA958}" destId="{7D712D6D-0DE3-4622-A430-065C4968E0CD}" srcOrd="0" destOrd="0" parTransId="{67EBE358-B1E8-41CD-A583-A8E03501BF0B}" sibTransId="{30D32B38-EF8D-48FC-BB60-8711AF9B7E63}"/>
    <dgm:cxn modelId="{CB4D6E58-1BF9-495C-A314-78A91C778D61}" srcId="{C571A131-9167-4DFF-A33A-41612C401E01}" destId="{8F26344A-BC62-4D93-9E44-BA55B7123C8E}" srcOrd="1" destOrd="0" parTransId="{00BC3D4D-1C0C-4717-9522-E72EE1FF3875}" sibTransId="{3ECB12C6-DC2C-476B-A3AC-940C13F4AFCC}"/>
    <dgm:cxn modelId="{BD7B2A3E-E918-4BE4-8B56-E50A58422E6C}" type="presOf" srcId="{B4A81F8F-2FD3-4F96-86DA-892414C3998E}" destId="{54885E18-72B9-4A5A-817A-61119C7B6079}" srcOrd="0" destOrd="0" presId="urn:microsoft.com/office/officeart/2005/8/layout/hierarchy4"/>
    <dgm:cxn modelId="{51A0C090-EC51-452B-BD68-AE6F4FAE2E8C}" srcId="{C571A131-9167-4DFF-A33A-41612C401E01}" destId="{C848717E-F20C-4C49-90B0-76CFD1EAADD7}" srcOrd="2" destOrd="0" parTransId="{0257B28D-9A4B-466E-B3AE-11A3BEB3EC4C}" sibTransId="{80CDA3FE-567D-475E-990B-8D6305FE2985}"/>
    <dgm:cxn modelId="{B832C16A-1D1F-4859-8E67-A8774FABC62A}" srcId="{C571A131-9167-4DFF-A33A-41612C401E01}" destId="{C1D5A632-F268-4C54-B096-351EBF302D4C}" srcOrd="4" destOrd="0" parTransId="{6EEB70AA-7488-4EED-8C5A-88EBA0019F0C}" sibTransId="{DC550F9A-1A4B-48A6-A78B-B6F351EDC1A3}"/>
    <dgm:cxn modelId="{DD8259A5-7249-4F42-B3F2-68BF4DAD33E3}" srcId="{C571A131-9167-4DFF-A33A-41612C401E01}" destId="{89890242-C824-4900-9BE8-1C9B2F9B5967}" srcOrd="0" destOrd="0" parTransId="{BB979D22-CE06-4635-A5F3-54A1E8992B8E}" sibTransId="{6712EEEA-15AF-4E07-AA89-9AE32E6151EE}"/>
    <dgm:cxn modelId="{174B0FC5-E573-4FD9-9F69-572F8503FA10}" type="presOf" srcId="{182DE76C-6AF7-4B8D-9810-414628E3EF99}" destId="{6E832A45-2F0F-4FB2-9B30-C507D4412EF2}" srcOrd="0" destOrd="0" presId="urn:microsoft.com/office/officeart/2005/8/layout/hierarchy4"/>
    <dgm:cxn modelId="{A1D3DA9B-20EC-46CF-907D-2B0374CF2DC5}" type="presOf" srcId="{89890242-C824-4900-9BE8-1C9B2F9B5967}" destId="{66DC58F1-DBB4-4FD5-8A64-DC3C25FB4395}" srcOrd="0" destOrd="0" presId="urn:microsoft.com/office/officeart/2005/8/layout/hierarchy4"/>
    <dgm:cxn modelId="{1E17B733-B412-4757-BD74-4AC44BCCFD58}" srcId="{C571A131-9167-4DFF-A33A-41612C401E01}" destId="{B4A81F8F-2FD3-4F96-86DA-892414C3998E}" srcOrd="6" destOrd="0" parTransId="{1ED5AECB-18FD-4C39-9FDD-9E7DE73B0A6C}" sibTransId="{BEE3DE3F-78D6-4FAD-91AE-F067B6ECB2CC}"/>
    <dgm:cxn modelId="{3CCFFE96-1559-4010-B059-8526B05B42B9}" type="presOf" srcId="{C848717E-F20C-4C49-90B0-76CFD1EAADD7}" destId="{47D5F7D3-CBD1-4220-A985-1AD1387B1DA2}" srcOrd="0" destOrd="0" presId="urn:microsoft.com/office/officeart/2005/8/layout/hierarchy4"/>
    <dgm:cxn modelId="{A6555759-A893-4511-A16C-ED8100D44040}" type="presOf" srcId="{C571A131-9167-4DFF-A33A-41612C401E01}" destId="{9F77AEED-B537-48DF-BC01-8C11B76F8753}" srcOrd="0" destOrd="0" presId="urn:microsoft.com/office/officeart/2005/8/layout/hierarchy4"/>
    <dgm:cxn modelId="{8E818D0A-7AA7-4009-B26F-4C6B5FE2E6D5}" srcId="{C571A131-9167-4DFF-A33A-41612C401E01}" destId="{185F362F-4902-4E11-A233-2C77C2241136}" srcOrd="3" destOrd="0" parTransId="{A030139D-1B2F-4D17-8477-F936604770BF}" sibTransId="{843DDEE6-3884-4F57-BACF-6AF1AF8C0582}"/>
    <dgm:cxn modelId="{9C64EB9B-C247-4A7D-A9DE-D9378B1F7EE9}" type="presOf" srcId="{C1D5A632-F268-4C54-B096-351EBF302D4C}" destId="{3D67E6C9-DAB6-4B0B-80FF-775F7E8FB843}" srcOrd="0" destOrd="0" presId="urn:microsoft.com/office/officeart/2005/8/layout/hierarchy4"/>
    <dgm:cxn modelId="{46998398-9AA8-4CD8-9398-DA96F88B9283}" type="presOf" srcId="{7D712D6D-0DE3-4622-A430-065C4968E0CD}" destId="{83515D4F-94FF-4156-868E-26472D9C38F4}" srcOrd="0" destOrd="0" presId="urn:microsoft.com/office/officeart/2005/8/layout/hierarchy4"/>
    <dgm:cxn modelId="{4B2825D4-4E79-43D4-8503-F7C32CB641BB}" srcId="{C571A131-9167-4DFF-A33A-41612C401E01}" destId="{2BE99A7D-D714-48E3-A8C3-D8D7EEEB8B5D}" srcOrd="7" destOrd="0" parTransId="{56EA1C2B-154F-4287-8AB0-D592478987FB}" sibTransId="{09E1A8E6-8AB8-4149-A7CA-89CF64C20E95}"/>
    <dgm:cxn modelId="{5C4AAB63-8653-40CA-9093-0A878F3580AA}" srcId="{7D712D6D-0DE3-4622-A430-065C4968E0CD}" destId="{C571A131-9167-4DFF-A33A-41612C401E01}" srcOrd="0" destOrd="0" parTransId="{DA041787-BDDF-4F6D-987F-5E046E0A8549}" sibTransId="{D9BD1F8A-D486-4B67-BD04-96DC0BB00122}"/>
    <dgm:cxn modelId="{C61B8C3A-CE34-42E0-BE08-D36736FD9887}" type="presOf" srcId="{8F26344A-BC62-4D93-9E44-BA55B7123C8E}" destId="{DF9DC4EC-6800-4724-AA4D-E67373CDC492}" srcOrd="0" destOrd="0" presId="urn:microsoft.com/office/officeart/2005/8/layout/hierarchy4"/>
    <dgm:cxn modelId="{244AC9DF-4AFB-404D-BCD7-1E3D6021745B}" type="presOf" srcId="{185F362F-4902-4E11-A233-2C77C2241136}" destId="{597CCC12-1957-477D-8120-482B0F23A599}" srcOrd="0" destOrd="0" presId="urn:microsoft.com/office/officeart/2005/8/layout/hierarchy4"/>
    <dgm:cxn modelId="{FED7B7C6-9B39-4666-8A23-D42571E59431}" type="presParOf" srcId="{705BB2A1-8837-4199-BB8F-7B5D25777759}" destId="{A064AA1E-DADA-4CD4-A279-A4838F6A7226}" srcOrd="0" destOrd="0" presId="urn:microsoft.com/office/officeart/2005/8/layout/hierarchy4"/>
    <dgm:cxn modelId="{69FF8CA0-A0CA-4CC9-9002-4ED447228414}" type="presParOf" srcId="{A064AA1E-DADA-4CD4-A279-A4838F6A7226}" destId="{83515D4F-94FF-4156-868E-26472D9C38F4}" srcOrd="0" destOrd="0" presId="urn:microsoft.com/office/officeart/2005/8/layout/hierarchy4"/>
    <dgm:cxn modelId="{18661DD2-3B40-4100-A0ED-4557DEAC7E13}" type="presParOf" srcId="{A064AA1E-DADA-4CD4-A279-A4838F6A7226}" destId="{FB7E03E3-3BB4-4757-B87A-81581DF47F85}" srcOrd="1" destOrd="0" presId="urn:microsoft.com/office/officeart/2005/8/layout/hierarchy4"/>
    <dgm:cxn modelId="{D44B900E-7DD4-47C6-8F13-C5E31DC660EB}" type="presParOf" srcId="{A064AA1E-DADA-4CD4-A279-A4838F6A7226}" destId="{51DCB94C-FF2D-4A85-9F14-C6358B1CB630}" srcOrd="2" destOrd="0" presId="urn:microsoft.com/office/officeart/2005/8/layout/hierarchy4"/>
    <dgm:cxn modelId="{AFC11338-E9BA-499B-A628-EB1810632BEA}" type="presParOf" srcId="{51DCB94C-FF2D-4A85-9F14-C6358B1CB630}" destId="{23F57EC7-CB15-4AF5-B26C-51F3CD0D3F08}" srcOrd="0" destOrd="0" presId="urn:microsoft.com/office/officeart/2005/8/layout/hierarchy4"/>
    <dgm:cxn modelId="{515570AD-8BB3-4D00-8F71-A955E197B23D}" type="presParOf" srcId="{23F57EC7-CB15-4AF5-B26C-51F3CD0D3F08}" destId="{9F77AEED-B537-48DF-BC01-8C11B76F8753}" srcOrd="0" destOrd="0" presId="urn:microsoft.com/office/officeart/2005/8/layout/hierarchy4"/>
    <dgm:cxn modelId="{543E4D75-82CF-4964-97C7-B56EC0678A9D}" type="presParOf" srcId="{23F57EC7-CB15-4AF5-B26C-51F3CD0D3F08}" destId="{47BBD955-2C59-4085-8B64-66BE360B46C3}" srcOrd="1" destOrd="0" presId="urn:microsoft.com/office/officeart/2005/8/layout/hierarchy4"/>
    <dgm:cxn modelId="{55859C62-3D19-4F23-90D7-FF8120B56452}" type="presParOf" srcId="{23F57EC7-CB15-4AF5-B26C-51F3CD0D3F08}" destId="{229FFECA-0384-4A46-9BBF-9C2E202C90F6}" srcOrd="2" destOrd="0" presId="urn:microsoft.com/office/officeart/2005/8/layout/hierarchy4"/>
    <dgm:cxn modelId="{315D1493-5A72-4384-930D-2A0D45F0A183}" type="presParOf" srcId="{229FFECA-0384-4A46-9BBF-9C2E202C90F6}" destId="{9D0E40CF-7350-4160-8917-C81B641C1ECB}" srcOrd="0" destOrd="0" presId="urn:microsoft.com/office/officeart/2005/8/layout/hierarchy4"/>
    <dgm:cxn modelId="{58E7346E-1C71-4ED7-9CCA-546004F42F0F}" type="presParOf" srcId="{9D0E40CF-7350-4160-8917-C81B641C1ECB}" destId="{66DC58F1-DBB4-4FD5-8A64-DC3C25FB4395}" srcOrd="0" destOrd="0" presId="urn:microsoft.com/office/officeart/2005/8/layout/hierarchy4"/>
    <dgm:cxn modelId="{0A4D6188-2FBC-4E3E-AA0F-91273CC5A5D7}" type="presParOf" srcId="{9D0E40CF-7350-4160-8917-C81B641C1ECB}" destId="{A09EC206-8A46-4F2D-9432-31D4B4AFB984}" srcOrd="1" destOrd="0" presId="urn:microsoft.com/office/officeart/2005/8/layout/hierarchy4"/>
    <dgm:cxn modelId="{9AF0AED6-DEB6-4A9A-BBD8-1F1CF88D0B54}" type="presParOf" srcId="{229FFECA-0384-4A46-9BBF-9C2E202C90F6}" destId="{AB2BC685-E4CD-48AD-9EEB-66F883B9F798}" srcOrd="1" destOrd="0" presId="urn:microsoft.com/office/officeart/2005/8/layout/hierarchy4"/>
    <dgm:cxn modelId="{70870A30-4D18-454C-A9EE-B385D78A36F1}" type="presParOf" srcId="{229FFECA-0384-4A46-9BBF-9C2E202C90F6}" destId="{129C1946-1874-48D5-BCFD-7585E763EA05}" srcOrd="2" destOrd="0" presId="urn:microsoft.com/office/officeart/2005/8/layout/hierarchy4"/>
    <dgm:cxn modelId="{2C0A6DFD-4866-4A5E-BE3D-3A7C2EDAE32D}" type="presParOf" srcId="{129C1946-1874-48D5-BCFD-7585E763EA05}" destId="{DF9DC4EC-6800-4724-AA4D-E67373CDC492}" srcOrd="0" destOrd="0" presId="urn:microsoft.com/office/officeart/2005/8/layout/hierarchy4"/>
    <dgm:cxn modelId="{286B8BD2-4617-4AD8-A0F3-A612630D1BA3}" type="presParOf" srcId="{129C1946-1874-48D5-BCFD-7585E763EA05}" destId="{EFCBD140-473A-49B7-84D5-2C7815906391}" srcOrd="1" destOrd="0" presId="urn:microsoft.com/office/officeart/2005/8/layout/hierarchy4"/>
    <dgm:cxn modelId="{DC6B7B4F-CF59-46A9-9453-621416F50933}" type="presParOf" srcId="{229FFECA-0384-4A46-9BBF-9C2E202C90F6}" destId="{C82660D0-510C-4DB0-BEB4-0C79358374D6}" srcOrd="3" destOrd="0" presId="urn:microsoft.com/office/officeart/2005/8/layout/hierarchy4"/>
    <dgm:cxn modelId="{D4176C70-4D95-4499-A862-D4F7DD5743BC}" type="presParOf" srcId="{229FFECA-0384-4A46-9BBF-9C2E202C90F6}" destId="{701322AE-F436-47F8-B34C-CB5FB1C3C3DD}" srcOrd="4" destOrd="0" presId="urn:microsoft.com/office/officeart/2005/8/layout/hierarchy4"/>
    <dgm:cxn modelId="{2D128CE9-5548-4B4F-9B30-A111E7C70894}" type="presParOf" srcId="{701322AE-F436-47F8-B34C-CB5FB1C3C3DD}" destId="{47D5F7D3-CBD1-4220-A985-1AD1387B1DA2}" srcOrd="0" destOrd="0" presId="urn:microsoft.com/office/officeart/2005/8/layout/hierarchy4"/>
    <dgm:cxn modelId="{90C69DF1-B806-49CC-9A93-4BD7499454C5}" type="presParOf" srcId="{701322AE-F436-47F8-B34C-CB5FB1C3C3DD}" destId="{4E744CA6-916E-4721-BFAB-6814D2FD0C9A}" srcOrd="1" destOrd="0" presId="urn:microsoft.com/office/officeart/2005/8/layout/hierarchy4"/>
    <dgm:cxn modelId="{68B1B139-F615-4B7D-A9FE-31375A0F192B}" type="presParOf" srcId="{229FFECA-0384-4A46-9BBF-9C2E202C90F6}" destId="{BC52FE3A-514F-4A2C-9569-322D05C25667}" srcOrd="5" destOrd="0" presId="urn:microsoft.com/office/officeart/2005/8/layout/hierarchy4"/>
    <dgm:cxn modelId="{12E3DC85-3672-4965-870B-8A370DF11809}" type="presParOf" srcId="{229FFECA-0384-4A46-9BBF-9C2E202C90F6}" destId="{530D1B45-F1E8-4D7B-98B2-FF8459041627}" srcOrd="6" destOrd="0" presId="urn:microsoft.com/office/officeart/2005/8/layout/hierarchy4"/>
    <dgm:cxn modelId="{9FA0E142-6560-471D-BD02-87E87FC5ECCF}" type="presParOf" srcId="{530D1B45-F1E8-4D7B-98B2-FF8459041627}" destId="{597CCC12-1957-477D-8120-482B0F23A599}" srcOrd="0" destOrd="0" presId="urn:microsoft.com/office/officeart/2005/8/layout/hierarchy4"/>
    <dgm:cxn modelId="{DF40F38B-494F-4091-A657-F5832DC9A0F1}" type="presParOf" srcId="{530D1B45-F1E8-4D7B-98B2-FF8459041627}" destId="{A1217C2A-187F-4F31-991F-B7C6D2E7515D}" srcOrd="1" destOrd="0" presId="urn:microsoft.com/office/officeart/2005/8/layout/hierarchy4"/>
    <dgm:cxn modelId="{9AA703D6-26EC-496A-93C7-0F53D3E8869C}" type="presParOf" srcId="{229FFECA-0384-4A46-9BBF-9C2E202C90F6}" destId="{51EE9738-4AD0-4618-A748-CBC45DC5D632}" srcOrd="7" destOrd="0" presId="urn:microsoft.com/office/officeart/2005/8/layout/hierarchy4"/>
    <dgm:cxn modelId="{BE2B3E5E-B4E3-4E37-B0B2-2F4ADB62BE27}" type="presParOf" srcId="{229FFECA-0384-4A46-9BBF-9C2E202C90F6}" destId="{76BF392B-7CD1-401B-97F3-8CD5A4EC08A2}" srcOrd="8" destOrd="0" presId="urn:microsoft.com/office/officeart/2005/8/layout/hierarchy4"/>
    <dgm:cxn modelId="{8A94F134-92F5-441D-A294-394B394C618E}" type="presParOf" srcId="{76BF392B-7CD1-401B-97F3-8CD5A4EC08A2}" destId="{3D67E6C9-DAB6-4B0B-80FF-775F7E8FB843}" srcOrd="0" destOrd="0" presId="urn:microsoft.com/office/officeart/2005/8/layout/hierarchy4"/>
    <dgm:cxn modelId="{0DA084CF-5F75-40B3-8586-AA1B2DDC22CC}" type="presParOf" srcId="{76BF392B-7CD1-401B-97F3-8CD5A4EC08A2}" destId="{220F914B-A693-488F-95E3-34A0DC2E426C}" srcOrd="1" destOrd="0" presId="urn:microsoft.com/office/officeart/2005/8/layout/hierarchy4"/>
    <dgm:cxn modelId="{033F540F-5515-483F-AAB3-2C2ECAF65A5F}" type="presParOf" srcId="{229FFECA-0384-4A46-9BBF-9C2E202C90F6}" destId="{EC80131F-CFD6-4CDF-AAE9-68C07F7CF4B3}" srcOrd="9" destOrd="0" presId="urn:microsoft.com/office/officeart/2005/8/layout/hierarchy4"/>
    <dgm:cxn modelId="{3286EF2B-F9A3-41B9-9549-FD31FB0EB4F1}" type="presParOf" srcId="{229FFECA-0384-4A46-9BBF-9C2E202C90F6}" destId="{7CA4E777-A6B1-429E-8093-950BED955027}" srcOrd="10" destOrd="0" presId="urn:microsoft.com/office/officeart/2005/8/layout/hierarchy4"/>
    <dgm:cxn modelId="{216397C0-A127-4B28-B5A0-6106675E2091}" type="presParOf" srcId="{7CA4E777-A6B1-429E-8093-950BED955027}" destId="{6E832A45-2F0F-4FB2-9B30-C507D4412EF2}" srcOrd="0" destOrd="0" presId="urn:microsoft.com/office/officeart/2005/8/layout/hierarchy4"/>
    <dgm:cxn modelId="{8088B21A-1F4E-4FD7-867E-A5AAD6BC1E07}" type="presParOf" srcId="{7CA4E777-A6B1-429E-8093-950BED955027}" destId="{03A768A2-E433-407F-942A-EE94B5C80D92}" srcOrd="1" destOrd="0" presId="urn:microsoft.com/office/officeart/2005/8/layout/hierarchy4"/>
    <dgm:cxn modelId="{650BC46C-0DA3-422F-AEC1-AFE0F9059AF9}" type="presParOf" srcId="{229FFECA-0384-4A46-9BBF-9C2E202C90F6}" destId="{02D9151B-D4E7-4F38-BE41-1E9F865D7B50}" srcOrd="11" destOrd="0" presId="urn:microsoft.com/office/officeart/2005/8/layout/hierarchy4"/>
    <dgm:cxn modelId="{AC53482A-1E44-4616-92AB-F4ACF8650DDA}" type="presParOf" srcId="{229FFECA-0384-4A46-9BBF-9C2E202C90F6}" destId="{50A7DC89-E96D-4C78-AB4F-2BF608142850}" srcOrd="12" destOrd="0" presId="urn:microsoft.com/office/officeart/2005/8/layout/hierarchy4"/>
    <dgm:cxn modelId="{625EE8CC-3F04-4B31-9670-05DFFC18C770}" type="presParOf" srcId="{50A7DC89-E96D-4C78-AB4F-2BF608142850}" destId="{54885E18-72B9-4A5A-817A-61119C7B6079}" srcOrd="0" destOrd="0" presId="urn:microsoft.com/office/officeart/2005/8/layout/hierarchy4"/>
    <dgm:cxn modelId="{2DF79B8E-E350-4AB1-B5CF-2E579E48F5A0}" type="presParOf" srcId="{50A7DC89-E96D-4C78-AB4F-2BF608142850}" destId="{FF6BF665-2E40-4A02-B068-E7F5BD622141}" srcOrd="1" destOrd="0" presId="urn:microsoft.com/office/officeart/2005/8/layout/hierarchy4"/>
    <dgm:cxn modelId="{F9A74734-476A-4BD0-98C3-2A513DD4AF8A}" type="presParOf" srcId="{229FFECA-0384-4A46-9BBF-9C2E202C90F6}" destId="{B46A88D7-7934-47B0-ACD4-05D65731522F}" srcOrd="13" destOrd="0" presId="urn:microsoft.com/office/officeart/2005/8/layout/hierarchy4"/>
    <dgm:cxn modelId="{46E156A8-4F0C-4802-9E4E-CF02B51870D0}" type="presParOf" srcId="{229FFECA-0384-4A46-9BBF-9C2E202C90F6}" destId="{F7430BAA-9F68-4AE5-9217-7F486587F783}" srcOrd="14" destOrd="0" presId="urn:microsoft.com/office/officeart/2005/8/layout/hierarchy4"/>
    <dgm:cxn modelId="{D85A9B15-9EBE-497C-9D54-0D1824E0F6F4}" type="presParOf" srcId="{F7430BAA-9F68-4AE5-9217-7F486587F783}" destId="{49115932-09B7-4E0F-B25D-24387F223068}" srcOrd="0" destOrd="0" presId="urn:microsoft.com/office/officeart/2005/8/layout/hierarchy4"/>
    <dgm:cxn modelId="{3EEC8B7A-B22E-4FCB-8827-CBC896D8CDCD}" type="presParOf" srcId="{F7430BAA-9F68-4AE5-9217-7F486587F783}" destId="{D9B18800-2414-40A3-AB1F-DD64CCC739AD}" srcOrd="1" destOrd="0" presId="urn:microsoft.com/office/officeart/2005/8/layout/hierarchy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976978D-6719-448E-B744-32B5755DA958}" type="doc">
      <dgm:prSet loTypeId="urn:microsoft.com/office/officeart/2005/8/layout/hierarchy4" loCatId="hierarchy" qsTypeId="urn:microsoft.com/office/officeart/2005/8/quickstyle/3d1#5" qsCatId="3D" csTypeId="urn:microsoft.com/office/officeart/2005/8/colors/colorful3#2" csCatId="colorful" phldr="1"/>
      <dgm:spPr/>
      <dgm:t>
        <a:bodyPr/>
        <a:lstStyle/>
        <a:p>
          <a:endParaRPr lang="zh-CN" altLang="en-US"/>
        </a:p>
      </dgm:t>
    </dgm:pt>
    <dgm:pt modelId="{C571A131-9167-4DFF-A33A-41612C401E01}">
      <dgm:prSet phldrT="[文本]"/>
      <dgm:spPr>
        <a:solidFill>
          <a:schemeClr val="accent6"/>
        </a:solidFill>
      </dgm:spPr>
      <dgm:t>
        <a:bodyPr/>
        <a:lstStyle/>
        <a:p>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业务支撑职能平台</a:t>
          </a:r>
        </a:p>
      </dgm:t>
    </dgm:pt>
    <dgm:pt modelId="{DA041787-BDDF-4F6D-987F-5E046E0A8549}" type="parTrans" cxnId="{5C4AAB63-8653-40CA-9093-0A878F3580AA}">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9BD1F8A-D486-4B67-BD04-96DC0BB00122}" type="sibTrans" cxnId="{5C4AAB63-8653-40CA-9093-0A878F3580AA}">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9890242-C824-4900-9BE8-1C9B2F9B5967}">
      <dgm:prSet custT="1"/>
      <dgm:spPr>
        <a:solidFill>
          <a:schemeClr val="accent6"/>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行政与公共关系事务中心</a:t>
          </a:r>
        </a:p>
      </dgm:t>
    </dgm:pt>
    <dgm:pt modelId="{BB979D22-CE06-4635-A5F3-54A1E8992B8E}" type="parTrans" cxnId="{DD8259A5-7249-4F42-B3F2-68BF4DAD33E3}">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712EEEA-15AF-4E07-AA89-9AE32E6151EE}" type="sibTrans" cxnId="{DD8259A5-7249-4F42-B3F2-68BF4DAD33E3}">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F26344A-BC62-4D93-9E44-BA55B7123C8E}">
      <dgm:prSet custT="1"/>
      <dgm:spPr>
        <a:solidFill>
          <a:schemeClr val="accent6"/>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人力资源中心</a:t>
          </a:r>
        </a:p>
      </dgm:t>
    </dgm:pt>
    <dgm:pt modelId="{00BC3D4D-1C0C-4717-9522-E72EE1FF3875}" type="parTrans" cxnId="{CB4D6E58-1BF9-495C-A314-78A91C778D61}">
      <dgm:prSet/>
      <dgm:spPr/>
      <dgm:t>
        <a:bodyPr/>
        <a:lstStyle/>
        <a:p>
          <a:endParaRPr lang="zh-CN" altLang="en-US"/>
        </a:p>
      </dgm:t>
    </dgm:pt>
    <dgm:pt modelId="{3ECB12C6-DC2C-476B-A3AC-940C13F4AFCC}" type="sibTrans" cxnId="{CB4D6E58-1BF9-495C-A314-78A91C778D61}">
      <dgm:prSet/>
      <dgm:spPr/>
      <dgm:t>
        <a:bodyPr/>
        <a:lstStyle/>
        <a:p>
          <a:endParaRPr lang="zh-CN" altLang="en-US"/>
        </a:p>
      </dgm:t>
    </dgm:pt>
    <dgm:pt modelId="{C848717E-F20C-4C49-90B0-76CFD1EAADD7}">
      <dgm:prSet custT="1"/>
      <dgm:spPr>
        <a:solidFill>
          <a:schemeClr val="accent6"/>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财务管理中心</a:t>
          </a:r>
        </a:p>
      </dgm:t>
    </dgm:pt>
    <dgm:pt modelId="{0257B28D-9A4B-466E-B3AE-11A3BEB3EC4C}" type="parTrans" cxnId="{51A0C090-EC51-452B-BD68-AE6F4FAE2E8C}">
      <dgm:prSet/>
      <dgm:spPr/>
      <dgm:t>
        <a:bodyPr/>
        <a:lstStyle/>
        <a:p>
          <a:endParaRPr lang="zh-CN" altLang="en-US"/>
        </a:p>
      </dgm:t>
    </dgm:pt>
    <dgm:pt modelId="{80CDA3FE-567D-475E-990B-8D6305FE2985}" type="sibTrans" cxnId="{51A0C090-EC51-452B-BD68-AE6F4FAE2E8C}">
      <dgm:prSet/>
      <dgm:spPr/>
      <dgm:t>
        <a:bodyPr/>
        <a:lstStyle/>
        <a:p>
          <a:endParaRPr lang="zh-CN" altLang="en-US"/>
        </a:p>
      </dgm:t>
    </dgm:pt>
    <dgm:pt modelId="{182DE76C-6AF7-4B8D-9810-414628E3EF99}">
      <dgm:prSet custT="1"/>
      <dgm:spPr>
        <a:solidFill>
          <a:schemeClr val="accent6"/>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总经办</a:t>
          </a:r>
        </a:p>
      </dgm:t>
    </dgm:pt>
    <dgm:pt modelId="{7D539B8B-CABB-4358-825F-172DDF86DA56}" type="parTrans" cxnId="{342F0EAA-C092-41B9-9C8A-FEEFB7E0F882}">
      <dgm:prSet/>
      <dgm:spPr/>
      <dgm:t>
        <a:bodyPr/>
        <a:lstStyle/>
        <a:p>
          <a:endParaRPr lang="zh-CN" altLang="en-US"/>
        </a:p>
      </dgm:t>
    </dgm:pt>
    <dgm:pt modelId="{3BF6176D-E892-466C-B690-BB176B83CC7D}" type="sibTrans" cxnId="{342F0EAA-C092-41B9-9C8A-FEEFB7E0F882}">
      <dgm:prSet/>
      <dgm:spPr/>
      <dgm:t>
        <a:bodyPr/>
        <a:lstStyle/>
        <a:p>
          <a:endParaRPr lang="zh-CN" altLang="en-US"/>
        </a:p>
      </dgm:t>
    </dgm:pt>
    <dgm:pt modelId="{2BE99A7D-D714-48E3-A8C3-D8D7EEEB8B5D}">
      <dgm:prSet custT="1"/>
      <dgm:spPr>
        <a:solidFill>
          <a:schemeClr val="accent6"/>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供应链管理  中心</a:t>
          </a:r>
        </a:p>
      </dgm:t>
    </dgm:pt>
    <dgm:pt modelId="{09E1A8E6-8AB8-4149-A7CA-89CF64C20E95}" type="sibTrans" cxnId="{4B2825D4-4E79-43D4-8503-F7C32CB641BB}">
      <dgm:prSet/>
      <dgm:spPr/>
      <dgm:t>
        <a:bodyPr/>
        <a:lstStyle/>
        <a:p>
          <a:endParaRPr lang="zh-CN" altLang="en-US"/>
        </a:p>
      </dgm:t>
    </dgm:pt>
    <dgm:pt modelId="{56EA1C2B-154F-4287-8AB0-D592478987FB}" type="parTrans" cxnId="{4B2825D4-4E79-43D4-8503-F7C32CB641BB}">
      <dgm:prSet/>
      <dgm:spPr/>
      <dgm:t>
        <a:bodyPr/>
        <a:lstStyle/>
        <a:p>
          <a:endParaRPr lang="zh-CN" altLang="en-US"/>
        </a:p>
      </dgm:t>
    </dgm:pt>
    <dgm:pt modelId="{9464B440-3991-432B-8320-407600E62480}">
      <dgm:prSet custT="1"/>
      <dgm:spPr>
        <a:solidFill>
          <a:schemeClr val="accent6"/>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品控中心</a:t>
          </a:r>
        </a:p>
      </dgm:t>
    </dgm:pt>
    <dgm:pt modelId="{5940AEA9-EA41-4677-B56E-0222FA9D7E2A}" type="parTrans" cxnId="{32FDFF28-D91D-436D-A356-54D094892FC4}">
      <dgm:prSet/>
      <dgm:spPr/>
      <dgm:t>
        <a:bodyPr/>
        <a:lstStyle/>
        <a:p>
          <a:endParaRPr lang="zh-CN" altLang="en-US"/>
        </a:p>
      </dgm:t>
    </dgm:pt>
    <dgm:pt modelId="{54E3D4B5-AD48-4DC1-AEDF-1398B1AB86E9}" type="sibTrans" cxnId="{32FDFF28-D91D-436D-A356-54D094892FC4}">
      <dgm:prSet/>
      <dgm:spPr/>
      <dgm:t>
        <a:bodyPr/>
        <a:lstStyle/>
        <a:p>
          <a:endParaRPr lang="zh-CN" altLang="en-US"/>
        </a:p>
      </dgm:t>
    </dgm:pt>
    <dgm:pt modelId="{705BB2A1-8837-4199-BB8F-7B5D25777759}" type="pres">
      <dgm:prSet presAssocID="{F976978D-6719-448E-B744-32B5755DA958}" presName="Name0" presStyleCnt="0">
        <dgm:presLayoutVars>
          <dgm:chPref val="1"/>
          <dgm:dir/>
          <dgm:animOne val="branch"/>
          <dgm:animLvl val="lvl"/>
          <dgm:resizeHandles/>
        </dgm:presLayoutVars>
      </dgm:prSet>
      <dgm:spPr/>
      <dgm:t>
        <a:bodyPr/>
        <a:lstStyle/>
        <a:p>
          <a:endParaRPr lang="zh-CN" altLang="en-US"/>
        </a:p>
      </dgm:t>
    </dgm:pt>
    <dgm:pt modelId="{051439BB-14FA-49CC-BEDD-EB5F4F608463}" type="pres">
      <dgm:prSet presAssocID="{C571A131-9167-4DFF-A33A-41612C401E01}" presName="vertOne" presStyleCnt="0"/>
      <dgm:spPr/>
    </dgm:pt>
    <dgm:pt modelId="{B64269C4-5E3E-4C63-BCF2-05E13E1BDF98}" type="pres">
      <dgm:prSet presAssocID="{C571A131-9167-4DFF-A33A-41612C401E01}" presName="txOne" presStyleLbl="node0" presStyleIdx="0" presStyleCnt="1" custLinFactY="-100000" custLinFactNeighborX="0" custLinFactNeighborY="-152094">
        <dgm:presLayoutVars>
          <dgm:chPref val="3"/>
        </dgm:presLayoutVars>
      </dgm:prSet>
      <dgm:spPr/>
      <dgm:t>
        <a:bodyPr/>
        <a:lstStyle/>
        <a:p>
          <a:endParaRPr lang="zh-CN" altLang="en-US"/>
        </a:p>
      </dgm:t>
    </dgm:pt>
    <dgm:pt modelId="{66BDED89-E252-4AA2-99FE-A0D5C2ECE6D6}" type="pres">
      <dgm:prSet presAssocID="{C571A131-9167-4DFF-A33A-41612C401E01}" presName="parTransOne" presStyleCnt="0"/>
      <dgm:spPr/>
    </dgm:pt>
    <dgm:pt modelId="{1FF45195-5443-4D43-827D-C2EDBF1DEFC9}" type="pres">
      <dgm:prSet presAssocID="{C571A131-9167-4DFF-A33A-41612C401E01}" presName="horzOne" presStyleCnt="0"/>
      <dgm:spPr/>
    </dgm:pt>
    <dgm:pt modelId="{24635A54-46B8-4105-BF79-0F27579FB81B}" type="pres">
      <dgm:prSet presAssocID="{89890242-C824-4900-9BE8-1C9B2F9B5967}" presName="vertTwo" presStyleCnt="0"/>
      <dgm:spPr/>
    </dgm:pt>
    <dgm:pt modelId="{7D4D1D1C-BCE0-473E-8E05-32EC567AA92A}" type="pres">
      <dgm:prSet presAssocID="{89890242-C824-4900-9BE8-1C9B2F9B5967}" presName="txTwo" presStyleLbl="node2" presStyleIdx="0" presStyleCnt="6" custLinFactNeighborX="214" custLinFactNeighborY="-19380">
        <dgm:presLayoutVars>
          <dgm:chPref val="3"/>
        </dgm:presLayoutVars>
      </dgm:prSet>
      <dgm:spPr/>
      <dgm:t>
        <a:bodyPr/>
        <a:lstStyle/>
        <a:p>
          <a:endParaRPr lang="zh-CN" altLang="en-US"/>
        </a:p>
      </dgm:t>
    </dgm:pt>
    <dgm:pt modelId="{8EBD82A3-3606-4C28-8FC4-87EADF39E1D1}" type="pres">
      <dgm:prSet presAssocID="{89890242-C824-4900-9BE8-1C9B2F9B5967}" presName="horzTwo" presStyleCnt="0"/>
      <dgm:spPr/>
    </dgm:pt>
    <dgm:pt modelId="{D9C5DC2D-C38C-4A1F-BBEB-CAF82B2F75F7}" type="pres">
      <dgm:prSet presAssocID="{6712EEEA-15AF-4E07-AA89-9AE32E6151EE}" presName="sibSpaceTwo" presStyleCnt="0"/>
      <dgm:spPr/>
    </dgm:pt>
    <dgm:pt modelId="{AA0750BF-686E-491E-B797-B0D4DACA034F}" type="pres">
      <dgm:prSet presAssocID="{8F26344A-BC62-4D93-9E44-BA55B7123C8E}" presName="vertTwo" presStyleCnt="0"/>
      <dgm:spPr/>
    </dgm:pt>
    <dgm:pt modelId="{9FDC6A28-1F33-4302-9856-990BD6E95608}" type="pres">
      <dgm:prSet presAssocID="{8F26344A-BC62-4D93-9E44-BA55B7123C8E}" presName="txTwo" presStyleLbl="node2" presStyleIdx="1" presStyleCnt="6" custLinFactNeighborX="214" custLinFactNeighborY="-19380">
        <dgm:presLayoutVars>
          <dgm:chPref val="3"/>
        </dgm:presLayoutVars>
      </dgm:prSet>
      <dgm:spPr/>
      <dgm:t>
        <a:bodyPr/>
        <a:lstStyle/>
        <a:p>
          <a:endParaRPr lang="zh-CN" altLang="en-US"/>
        </a:p>
      </dgm:t>
    </dgm:pt>
    <dgm:pt modelId="{884EAC18-108E-412A-AA22-0EF769846370}" type="pres">
      <dgm:prSet presAssocID="{8F26344A-BC62-4D93-9E44-BA55B7123C8E}" presName="horzTwo" presStyleCnt="0"/>
      <dgm:spPr/>
    </dgm:pt>
    <dgm:pt modelId="{49473EF1-C93A-4137-AD2E-CD9A3EA57E79}" type="pres">
      <dgm:prSet presAssocID="{3ECB12C6-DC2C-476B-A3AC-940C13F4AFCC}" presName="sibSpaceTwo" presStyleCnt="0"/>
      <dgm:spPr/>
    </dgm:pt>
    <dgm:pt modelId="{CF2B1A62-EAA8-4434-ADB0-F352703D9CE8}" type="pres">
      <dgm:prSet presAssocID="{C848717E-F20C-4C49-90B0-76CFD1EAADD7}" presName="vertTwo" presStyleCnt="0"/>
      <dgm:spPr/>
    </dgm:pt>
    <dgm:pt modelId="{37A1CEBB-2888-4AD5-A8B1-65D7A20CE259}" type="pres">
      <dgm:prSet presAssocID="{C848717E-F20C-4C49-90B0-76CFD1EAADD7}" presName="txTwo" presStyleLbl="node2" presStyleIdx="2" presStyleCnt="6" custLinFactNeighborX="214" custLinFactNeighborY="-19380">
        <dgm:presLayoutVars>
          <dgm:chPref val="3"/>
        </dgm:presLayoutVars>
      </dgm:prSet>
      <dgm:spPr/>
      <dgm:t>
        <a:bodyPr/>
        <a:lstStyle/>
        <a:p>
          <a:endParaRPr lang="zh-CN" altLang="en-US"/>
        </a:p>
      </dgm:t>
    </dgm:pt>
    <dgm:pt modelId="{1E5957EB-9D99-4546-BCEC-9E77063299F3}" type="pres">
      <dgm:prSet presAssocID="{C848717E-F20C-4C49-90B0-76CFD1EAADD7}" presName="horzTwo" presStyleCnt="0"/>
      <dgm:spPr/>
    </dgm:pt>
    <dgm:pt modelId="{5B00A54F-7B6A-4537-A1BA-0B2F51705430}" type="pres">
      <dgm:prSet presAssocID="{80CDA3FE-567D-475E-990B-8D6305FE2985}" presName="sibSpaceTwo" presStyleCnt="0"/>
      <dgm:spPr/>
    </dgm:pt>
    <dgm:pt modelId="{108281B2-F1BC-49BE-82BD-A7354E78E522}" type="pres">
      <dgm:prSet presAssocID="{182DE76C-6AF7-4B8D-9810-414628E3EF99}" presName="vertTwo" presStyleCnt="0"/>
      <dgm:spPr/>
    </dgm:pt>
    <dgm:pt modelId="{679C5F0C-33E7-46BC-925C-D01AD0DF95D9}" type="pres">
      <dgm:prSet presAssocID="{182DE76C-6AF7-4B8D-9810-414628E3EF99}" presName="txTwo" presStyleLbl="node2" presStyleIdx="3" presStyleCnt="6" custLinFactNeighborX="214" custLinFactNeighborY="-19380">
        <dgm:presLayoutVars>
          <dgm:chPref val="3"/>
        </dgm:presLayoutVars>
      </dgm:prSet>
      <dgm:spPr/>
      <dgm:t>
        <a:bodyPr/>
        <a:lstStyle/>
        <a:p>
          <a:endParaRPr lang="zh-CN" altLang="en-US"/>
        </a:p>
      </dgm:t>
    </dgm:pt>
    <dgm:pt modelId="{8A9903D7-C990-44C1-A35D-F5556E848AD0}" type="pres">
      <dgm:prSet presAssocID="{182DE76C-6AF7-4B8D-9810-414628E3EF99}" presName="horzTwo" presStyleCnt="0"/>
      <dgm:spPr/>
    </dgm:pt>
    <dgm:pt modelId="{769A59BB-5A80-4569-B769-6FAF79803BAF}" type="pres">
      <dgm:prSet presAssocID="{3BF6176D-E892-466C-B690-BB176B83CC7D}" presName="sibSpaceTwo" presStyleCnt="0"/>
      <dgm:spPr/>
    </dgm:pt>
    <dgm:pt modelId="{9686701A-4FBC-407F-894B-616BE1B00993}" type="pres">
      <dgm:prSet presAssocID="{2BE99A7D-D714-48E3-A8C3-D8D7EEEB8B5D}" presName="vertTwo" presStyleCnt="0"/>
      <dgm:spPr/>
    </dgm:pt>
    <dgm:pt modelId="{9ECD74B4-DEAC-4435-8459-24D3BC30C3FD}" type="pres">
      <dgm:prSet presAssocID="{2BE99A7D-D714-48E3-A8C3-D8D7EEEB8B5D}" presName="txTwo" presStyleLbl="node2" presStyleIdx="4" presStyleCnt="6" custLinFactNeighborX="214" custLinFactNeighborY="-19380">
        <dgm:presLayoutVars>
          <dgm:chPref val="3"/>
        </dgm:presLayoutVars>
      </dgm:prSet>
      <dgm:spPr/>
      <dgm:t>
        <a:bodyPr/>
        <a:lstStyle/>
        <a:p>
          <a:endParaRPr lang="zh-CN" altLang="en-US"/>
        </a:p>
      </dgm:t>
    </dgm:pt>
    <dgm:pt modelId="{E8F595DE-38B2-44D9-81B0-E66476109C49}" type="pres">
      <dgm:prSet presAssocID="{2BE99A7D-D714-48E3-A8C3-D8D7EEEB8B5D}" presName="horzTwo" presStyleCnt="0"/>
      <dgm:spPr/>
    </dgm:pt>
    <dgm:pt modelId="{B53223F0-2E84-4E5E-9097-C380F60C0355}" type="pres">
      <dgm:prSet presAssocID="{09E1A8E6-8AB8-4149-A7CA-89CF64C20E95}" presName="sibSpaceTwo" presStyleCnt="0"/>
      <dgm:spPr/>
    </dgm:pt>
    <dgm:pt modelId="{34D77F88-B596-46B9-9697-01B30A2113EE}" type="pres">
      <dgm:prSet presAssocID="{9464B440-3991-432B-8320-407600E62480}" presName="vertTwo" presStyleCnt="0"/>
      <dgm:spPr/>
    </dgm:pt>
    <dgm:pt modelId="{4E28DE80-4AEB-4C08-8E2C-3C3E255FBBA1}" type="pres">
      <dgm:prSet presAssocID="{9464B440-3991-432B-8320-407600E62480}" presName="txTwo" presStyleLbl="node2" presStyleIdx="5" presStyleCnt="6" custLinFactNeighborX="214" custLinFactNeighborY="-19380">
        <dgm:presLayoutVars>
          <dgm:chPref val="3"/>
        </dgm:presLayoutVars>
      </dgm:prSet>
      <dgm:spPr/>
      <dgm:t>
        <a:bodyPr/>
        <a:lstStyle/>
        <a:p>
          <a:endParaRPr lang="zh-CN" altLang="en-US"/>
        </a:p>
      </dgm:t>
    </dgm:pt>
    <dgm:pt modelId="{064C7FA7-1037-40AF-9BCD-2D377A329112}" type="pres">
      <dgm:prSet presAssocID="{9464B440-3991-432B-8320-407600E62480}" presName="horzTwo" presStyleCnt="0"/>
      <dgm:spPr/>
    </dgm:pt>
  </dgm:ptLst>
  <dgm:cxnLst>
    <dgm:cxn modelId="{CB4D6E58-1BF9-495C-A314-78A91C778D61}" srcId="{C571A131-9167-4DFF-A33A-41612C401E01}" destId="{8F26344A-BC62-4D93-9E44-BA55B7123C8E}" srcOrd="1" destOrd="0" parTransId="{00BC3D4D-1C0C-4717-9522-E72EE1FF3875}" sibTransId="{3ECB12C6-DC2C-476B-A3AC-940C13F4AFCC}"/>
    <dgm:cxn modelId="{4B2825D4-4E79-43D4-8503-F7C32CB641BB}" srcId="{C571A131-9167-4DFF-A33A-41612C401E01}" destId="{2BE99A7D-D714-48E3-A8C3-D8D7EEEB8B5D}" srcOrd="4" destOrd="0" parTransId="{56EA1C2B-154F-4287-8AB0-D592478987FB}" sibTransId="{09E1A8E6-8AB8-4149-A7CA-89CF64C20E95}"/>
    <dgm:cxn modelId="{DD8259A5-7249-4F42-B3F2-68BF4DAD33E3}" srcId="{C571A131-9167-4DFF-A33A-41612C401E01}" destId="{89890242-C824-4900-9BE8-1C9B2F9B5967}" srcOrd="0" destOrd="0" parTransId="{BB979D22-CE06-4635-A5F3-54A1E8992B8E}" sibTransId="{6712EEEA-15AF-4E07-AA89-9AE32E6151EE}"/>
    <dgm:cxn modelId="{0FD19ACA-2378-4473-972A-11DEABD057D8}" type="presOf" srcId="{182DE76C-6AF7-4B8D-9810-414628E3EF99}" destId="{679C5F0C-33E7-46BC-925C-D01AD0DF95D9}" srcOrd="0" destOrd="0" presId="urn:microsoft.com/office/officeart/2005/8/layout/hierarchy4"/>
    <dgm:cxn modelId="{51A0C090-EC51-452B-BD68-AE6F4FAE2E8C}" srcId="{C571A131-9167-4DFF-A33A-41612C401E01}" destId="{C848717E-F20C-4C49-90B0-76CFD1EAADD7}" srcOrd="2" destOrd="0" parTransId="{0257B28D-9A4B-466E-B3AE-11A3BEB3EC4C}" sibTransId="{80CDA3FE-567D-475E-990B-8D6305FE2985}"/>
    <dgm:cxn modelId="{9E42E8A6-E388-4379-A4B3-4524640FA211}" type="presOf" srcId="{8F26344A-BC62-4D93-9E44-BA55B7123C8E}" destId="{9FDC6A28-1F33-4302-9856-990BD6E95608}" srcOrd="0" destOrd="0" presId="urn:microsoft.com/office/officeart/2005/8/layout/hierarchy4"/>
    <dgm:cxn modelId="{D6F0C821-27F9-4BE7-9C75-A36E06D85F03}" type="presOf" srcId="{2BE99A7D-D714-48E3-A8C3-D8D7EEEB8B5D}" destId="{9ECD74B4-DEAC-4435-8459-24D3BC30C3FD}" srcOrd="0" destOrd="0" presId="urn:microsoft.com/office/officeart/2005/8/layout/hierarchy4"/>
    <dgm:cxn modelId="{342F0EAA-C092-41B9-9C8A-FEEFB7E0F882}" srcId="{C571A131-9167-4DFF-A33A-41612C401E01}" destId="{182DE76C-6AF7-4B8D-9810-414628E3EF99}" srcOrd="3" destOrd="0" parTransId="{7D539B8B-CABB-4358-825F-172DDF86DA56}" sibTransId="{3BF6176D-E892-466C-B690-BB176B83CC7D}"/>
    <dgm:cxn modelId="{5C4AAB63-8653-40CA-9093-0A878F3580AA}" srcId="{F976978D-6719-448E-B744-32B5755DA958}" destId="{C571A131-9167-4DFF-A33A-41612C401E01}" srcOrd="0" destOrd="0" parTransId="{DA041787-BDDF-4F6D-987F-5E046E0A8549}" sibTransId="{D9BD1F8A-D486-4B67-BD04-96DC0BB00122}"/>
    <dgm:cxn modelId="{210A3D39-B8BB-4B3E-8294-6BEB4F59C416}" type="presOf" srcId="{C571A131-9167-4DFF-A33A-41612C401E01}" destId="{B64269C4-5E3E-4C63-BCF2-05E13E1BDF98}" srcOrd="0" destOrd="0" presId="urn:microsoft.com/office/officeart/2005/8/layout/hierarchy4"/>
    <dgm:cxn modelId="{F0A3C27B-635F-4605-B812-30B4EF0CFC28}" type="presOf" srcId="{9464B440-3991-432B-8320-407600E62480}" destId="{4E28DE80-4AEB-4C08-8E2C-3C3E255FBBA1}" srcOrd="0" destOrd="0" presId="urn:microsoft.com/office/officeart/2005/8/layout/hierarchy4"/>
    <dgm:cxn modelId="{0808F656-01B0-4DAD-8F0B-F7CDFBF757EB}" type="presOf" srcId="{89890242-C824-4900-9BE8-1C9B2F9B5967}" destId="{7D4D1D1C-BCE0-473E-8E05-32EC567AA92A}" srcOrd="0" destOrd="0" presId="urn:microsoft.com/office/officeart/2005/8/layout/hierarchy4"/>
    <dgm:cxn modelId="{32FDFF28-D91D-436D-A356-54D094892FC4}" srcId="{C571A131-9167-4DFF-A33A-41612C401E01}" destId="{9464B440-3991-432B-8320-407600E62480}" srcOrd="5" destOrd="0" parTransId="{5940AEA9-EA41-4677-B56E-0222FA9D7E2A}" sibTransId="{54E3D4B5-AD48-4DC1-AEDF-1398B1AB86E9}"/>
    <dgm:cxn modelId="{117C2EBE-49A8-42B6-AC0B-25576E5F3E9C}" type="presOf" srcId="{F976978D-6719-448E-B744-32B5755DA958}" destId="{705BB2A1-8837-4199-BB8F-7B5D25777759}" srcOrd="0" destOrd="0" presId="urn:microsoft.com/office/officeart/2005/8/layout/hierarchy4"/>
    <dgm:cxn modelId="{2CB1DE50-DBBF-43FF-81F4-C7722154AE9D}" type="presOf" srcId="{C848717E-F20C-4C49-90B0-76CFD1EAADD7}" destId="{37A1CEBB-2888-4AD5-A8B1-65D7A20CE259}" srcOrd="0" destOrd="0" presId="urn:microsoft.com/office/officeart/2005/8/layout/hierarchy4"/>
    <dgm:cxn modelId="{D15DCFB2-1695-4932-9F42-2DAC033BA54A}" type="presParOf" srcId="{705BB2A1-8837-4199-BB8F-7B5D25777759}" destId="{051439BB-14FA-49CC-BEDD-EB5F4F608463}" srcOrd="0" destOrd="0" presId="urn:microsoft.com/office/officeart/2005/8/layout/hierarchy4"/>
    <dgm:cxn modelId="{1079333B-3ED4-498C-9022-767796D11C14}" type="presParOf" srcId="{051439BB-14FA-49CC-BEDD-EB5F4F608463}" destId="{B64269C4-5E3E-4C63-BCF2-05E13E1BDF98}" srcOrd="0" destOrd="0" presId="urn:microsoft.com/office/officeart/2005/8/layout/hierarchy4"/>
    <dgm:cxn modelId="{2120E7E8-8A0F-4D8A-A2FC-6D80181F57E6}" type="presParOf" srcId="{051439BB-14FA-49CC-BEDD-EB5F4F608463}" destId="{66BDED89-E252-4AA2-99FE-A0D5C2ECE6D6}" srcOrd="1" destOrd="0" presId="urn:microsoft.com/office/officeart/2005/8/layout/hierarchy4"/>
    <dgm:cxn modelId="{D35B0003-4618-4581-9219-3F24B823381A}" type="presParOf" srcId="{051439BB-14FA-49CC-BEDD-EB5F4F608463}" destId="{1FF45195-5443-4D43-827D-C2EDBF1DEFC9}" srcOrd="2" destOrd="0" presId="urn:microsoft.com/office/officeart/2005/8/layout/hierarchy4"/>
    <dgm:cxn modelId="{10981F74-82EE-4581-B273-6FE0A506D2FC}" type="presParOf" srcId="{1FF45195-5443-4D43-827D-C2EDBF1DEFC9}" destId="{24635A54-46B8-4105-BF79-0F27579FB81B}" srcOrd="0" destOrd="0" presId="urn:microsoft.com/office/officeart/2005/8/layout/hierarchy4"/>
    <dgm:cxn modelId="{9AA92A6B-1F3F-4440-991D-5E646ECBEB54}" type="presParOf" srcId="{24635A54-46B8-4105-BF79-0F27579FB81B}" destId="{7D4D1D1C-BCE0-473E-8E05-32EC567AA92A}" srcOrd="0" destOrd="0" presId="urn:microsoft.com/office/officeart/2005/8/layout/hierarchy4"/>
    <dgm:cxn modelId="{013FCC64-0475-4126-8BB5-FADC3B13377D}" type="presParOf" srcId="{24635A54-46B8-4105-BF79-0F27579FB81B}" destId="{8EBD82A3-3606-4C28-8FC4-87EADF39E1D1}" srcOrd="1" destOrd="0" presId="urn:microsoft.com/office/officeart/2005/8/layout/hierarchy4"/>
    <dgm:cxn modelId="{AFF5CA0A-F1B3-4350-BE9F-2FCDD8B40143}" type="presParOf" srcId="{1FF45195-5443-4D43-827D-C2EDBF1DEFC9}" destId="{D9C5DC2D-C38C-4A1F-BBEB-CAF82B2F75F7}" srcOrd="1" destOrd="0" presId="urn:microsoft.com/office/officeart/2005/8/layout/hierarchy4"/>
    <dgm:cxn modelId="{F09F77BC-17BA-4315-87B3-0FB771A62D2A}" type="presParOf" srcId="{1FF45195-5443-4D43-827D-C2EDBF1DEFC9}" destId="{AA0750BF-686E-491E-B797-B0D4DACA034F}" srcOrd="2" destOrd="0" presId="urn:microsoft.com/office/officeart/2005/8/layout/hierarchy4"/>
    <dgm:cxn modelId="{26FBA782-53A7-4F5D-A91B-919715CFCFB9}" type="presParOf" srcId="{AA0750BF-686E-491E-B797-B0D4DACA034F}" destId="{9FDC6A28-1F33-4302-9856-990BD6E95608}" srcOrd="0" destOrd="0" presId="urn:microsoft.com/office/officeart/2005/8/layout/hierarchy4"/>
    <dgm:cxn modelId="{637F9796-682F-4A78-935A-534BBA767DAF}" type="presParOf" srcId="{AA0750BF-686E-491E-B797-B0D4DACA034F}" destId="{884EAC18-108E-412A-AA22-0EF769846370}" srcOrd="1" destOrd="0" presId="urn:microsoft.com/office/officeart/2005/8/layout/hierarchy4"/>
    <dgm:cxn modelId="{CE151A13-08AA-4F6A-880E-9B5EDB5BE21C}" type="presParOf" srcId="{1FF45195-5443-4D43-827D-C2EDBF1DEFC9}" destId="{49473EF1-C93A-4137-AD2E-CD9A3EA57E79}" srcOrd="3" destOrd="0" presId="urn:microsoft.com/office/officeart/2005/8/layout/hierarchy4"/>
    <dgm:cxn modelId="{FB215CF6-B52B-4EF6-A76E-5C8E695E53D3}" type="presParOf" srcId="{1FF45195-5443-4D43-827D-C2EDBF1DEFC9}" destId="{CF2B1A62-EAA8-4434-ADB0-F352703D9CE8}" srcOrd="4" destOrd="0" presId="urn:microsoft.com/office/officeart/2005/8/layout/hierarchy4"/>
    <dgm:cxn modelId="{9EDB85F2-98A3-4AF7-9533-02790BEA6605}" type="presParOf" srcId="{CF2B1A62-EAA8-4434-ADB0-F352703D9CE8}" destId="{37A1CEBB-2888-4AD5-A8B1-65D7A20CE259}" srcOrd="0" destOrd="0" presId="urn:microsoft.com/office/officeart/2005/8/layout/hierarchy4"/>
    <dgm:cxn modelId="{90B6DBD7-8C78-45EA-87AF-2DA7352C1C48}" type="presParOf" srcId="{CF2B1A62-EAA8-4434-ADB0-F352703D9CE8}" destId="{1E5957EB-9D99-4546-BCEC-9E77063299F3}" srcOrd="1" destOrd="0" presId="urn:microsoft.com/office/officeart/2005/8/layout/hierarchy4"/>
    <dgm:cxn modelId="{092F0C7F-5315-42FA-A8C1-0BB67E3B53CB}" type="presParOf" srcId="{1FF45195-5443-4D43-827D-C2EDBF1DEFC9}" destId="{5B00A54F-7B6A-4537-A1BA-0B2F51705430}" srcOrd="5" destOrd="0" presId="urn:microsoft.com/office/officeart/2005/8/layout/hierarchy4"/>
    <dgm:cxn modelId="{81DED18A-803A-4707-81DB-4EE7FAA91C67}" type="presParOf" srcId="{1FF45195-5443-4D43-827D-C2EDBF1DEFC9}" destId="{108281B2-F1BC-49BE-82BD-A7354E78E522}" srcOrd="6" destOrd="0" presId="urn:microsoft.com/office/officeart/2005/8/layout/hierarchy4"/>
    <dgm:cxn modelId="{284EEE51-BA3C-42DC-A24F-CD2290D0FB9D}" type="presParOf" srcId="{108281B2-F1BC-49BE-82BD-A7354E78E522}" destId="{679C5F0C-33E7-46BC-925C-D01AD0DF95D9}" srcOrd="0" destOrd="0" presId="urn:microsoft.com/office/officeart/2005/8/layout/hierarchy4"/>
    <dgm:cxn modelId="{49A1BC59-E5AA-4B38-B4DA-02A6C1FE8FE0}" type="presParOf" srcId="{108281B2-F1BC-49BE-82BD-A7354E78E522}" destId="{8A9903D7-C990-44C1-A35D-F5556E848AD0}" srcOrd="1" destOrd="0" presId="urn:microsoft.com/office/officeart/2005/8/layout/hierarchy4"/>
    <dgm:cxn modelId="{12364791-21AA-4154-9E04-DADE70EBE05B}" type="presParOf" srcId="{1FF45195-5443-4D43-827D-C2EDBF1DEFC9}" destId="{769A59BB-5A80-4569-B769-6FAF79803BAF}" srcOrd="7" destOrd="0" presId="urn:microsoft.com/office/officeart/2005/8/layout/hierarchy4"/>
    <dgm:cxn modelId="{9A39D2D8-B057-4D80-AC98-535FB9863BA2}" type="presParOf" srcId="{1FF45195-5443-4D43-827D-C2EDBF1DEFC9}" destId="{9686701A-4FBC-407F-894B-616BE1B00993}" srcOrd="8" destOrd="0" presId="urn:microsoft.com/office/officeart/2005/8/layout/hierarchy4"/>
    <dgm:cxn modelId="{FF3ADBFA-B272-4FBA-A766-0A22577569DE}" type="presParOf" srcId="{9686701A-4FBC-407F-894B-616BE1B00993}" destId="{9ECD74B4-DEAC-4435-8459-24D3BC30C3FD}" srcOrd="0" destOrd="0" presId="urn:microsoft.com/office/officeart/2005/8/layout/hierarchy4"/>
    <dgm:cxn modelId="{61C0F6AE-903B-4A32-857D-1F3C86507CD9}" type="presParOf" srcId="{9686701A-4FBC-407F-894B-616BE1B00993}" destId="{E8F595DE-38B2-44D9-81B0-E66476109C49}" srcOrd="1" destOrd="0" presId="urn:microsoft.com/office/officeart/2005/8/layout/hierarchy4"/>
    <dgm:cxn modelId="{CF2B5897-2AF5-4635-8C42-A22440EF0E64}" type="presParOf" srcId="{1FF45195-5443-4D43-827D-C2EDBF1DEFC9}" destId="{B53223F0-2E84-4E5E-9097-C380F60C0355}" srcOrd="9" destOrd="0" presId="urn:microsoft.com/office/officeart/2005/8/layout/hierarchy4"/>
    <dgm:cxn modelId="{623665E9-B67B-484A-98D4-B9F2D9AE9900}" type="presParOf" srcId="{1FF45195-5443-4D43-827D-C2EDBF1DEFC9}" destId="{34D77F88-B596-46B9-9697-01B30A2113EE}" srcOrd="10" destOrd="0" presId="urn:microsoft.com/office/officeart/2005/8/layout/hierarchy4"/>
    <dgm:cxn modelId="{4201B242-B631-46E8-B809-D50C88EBCC35}" type="presParOf" srcId="{34D77F88-B596-46B9-9697-01B30A2113EE}" destId="{4E28DE80-4AEB-4C08-8E2C-3C3E255FBBA1}" srcOrd="0" destOrd="0" presId="urn:microsoft.com/office/officeart/2005/8/layout/hierarchy4"/>
    <dgm:cxn modelId="{F28F3FF8-24C1-456B-983C-0B47E3938265}" type="presParOf" srcId="{34D77F88-B596-46B9-9697-01B30A2113EE}" destId="{064C7FA7-1037-40AF-9BCD-2D377A329112}" srcOrd="1" destOrd="0" presId="urn:microsoft.com/office/officeart/2005/8/layout/hierarchy4"/>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976978D-6719-448E-B744-32B5755DA958}" type="doc">
      <dgm:prSet loTypeId="urn:microsoft.com/office/officeart/2005/8/layout/hierarchy4" loCatId="hierarchy" qsTypeId="urn:microsoft.com/office/officeart/2005/8/quickstyle/3d1#6" qsCatId="3D" csTypeId="urn:microsoft.com/office/officeart/2005/8/colors/colorful3#3" csCatId="colorful" phldr="1"/>
      <dgm:spPr/>
      <dgm:t>
        <a:bodyPr/>
        <a:lstStyle/>
        <a:p>
          <a:endParaRPr lang="zh-CN" altLang="en-US"/>
        </a:p>
      </dgm:t>
    </dgm:pt>
    <dgm:pt modelId="{C571A131-9167-4DFF-A33A-41612C401E01}">
      <dgm:prSet phldrT="[文本]" custT="1"/>
      <dgm:spPr>
        <a:solidFill>
          <a:srgbClr val="0070C0"/>
        </a:solidFill>
      </dgm:spPr>
      <dgm:t>
        <a:bodyPr/>
        <a:lstStyle/>
        <a:p>
          <a:r>
            <a:rPr lang="zh-CN" altLang="en-US" sz="20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业务经营单元</a:t>
          </a:r>
        </a:p>
      </dgm:t>
    </dgm:pt>
    <dgm:pt modelId="{DA041787-BDDF-4F6D-987F-5E046E0A8549}" type="parTrans" cxnId="{5C4AAB63-8653-40CA-9093-0A878F3580AA}">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D9BD1F8A-D486-4B67-BD04-96DC0BB00122}" type="sibTrans" cxnId="{5C4AAB63-8653-40CA-9093-0A878F3580AA}">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9890242-C824-4900-9BE8-1C9B2F9B5967}">
      <dgm:prSet custT="1"/>
      <dgm:spPr>
        <a:solidFill>
          <a:srgbClr val="0070C0"/>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市场营销中心</a:t>
          </a:r>
        </a:p>
      </dgm:t>
    </dgm:pt>
    <dgm:pt modelId="{BB979D22-CE06-4635-A5F3-54A1E8992B8E}" type="parTrans" cxnId="{DD8259A5-7249-4F42-B3F2-68BF4DAD33E3}">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6712EEEA-15AF-4E07-AA89-9AE32E6151EE}" type="sibTrans" cxnId="{DD8259A5-7249-4F42-B3F2-68BF4DAD33E3}">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8F26344A-BC62-4D93-9E44-BA55B7123C8E}">
      <dgm:prSet custT="1"/>
      <dgm:spPr>
        <a:solidFill>
          <a:srgbClr val="0070C0"/>
        </a:solidFill>
      </dgm:spPr>
      <dgm:t>
        <a:bodyPr/>
        <a:lstStyle/>
        <a:p>
          <a:r>
            <a:rPr lang="zh-CN" altLang="en-US" sz="18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制造中心</a:t>
          </a:r>
        </a:p>
      </dgm:t>
    </dgm:pt>
    <dgm:pt modelId="{00BC3D4D-1C0C-4717-9522-E72EE1FF3875}" type="parTrans" cxnId="{CB4D6E58-1BF9-495C-A314-78A91C778D61}">
      <dgm:prSet/>
      <dgm:spPr/>
      <dgm:t>
        <a:bodyPr/>
        <a:lstStyle/>
        <a:p>
          <a:endParaRPr lang="zh-CN" altLang="en-US"/>
        </a:p>
      </dgm:t>
    </dgm:pt>
    <dgm:pt modelId="{3ECB12C6-DC2C-476B-A3AC-940C13F4AFCC}" type="sibTrans" cxnId="{CB4D6E58-1BF9-495C-A314-78A91C778D61}">
      <dgm:prSet/>
      <dgm:spPr/>
      <dgm:t>
        <a:bodyPr/>
        <a:lstStyle/>
        <a:p>
          <a:endParaRPr lang="zh-CN" altLang="en-US"/>
        </a:p>
      </dgm:t>
    </dgm:pt>
    <dgm:pt modelId="{705BB2A1-8837-4199-BB8F-7B5D25777759}" type="pres">
      <dgm:prSet presAssocID="{F976978D-6719-448E-B744-32B5755DA958}" presName="Name0" presStyleCnt="0">
        <dgm:presLayoutVars>
          <dgm:chPref val="1"/>
          <dgm:dir/>
          <dgm:animOne val="branch"/>
          <dgm:animLvl val="lvl"/>
          <dgm:resizeHandles/>
        </dgm:presLayoutVars>
      </dgm:prSet>
      <dgm:spPr/>
      <dgm:t>
        <a:bodyPr/>
        <a:lstStyle/>
        <a:p>
          <a:endParaRPr lang="zh-CN" altLang="en-US"/>
        </a:p>
      </dgm:t>
    </dgm:pt>
    <dgm:pt modelId="{D83777F2-F6D3-4819-86C9-4F6E420A631D}" type="pres">
      <dgm:prSet presAssocID="{C571A131-9167-4DFF-A33A-41612C401E01}" presName="vertOne" presStyleCnt="0"/>
      <dgm:spPr/>
    </dgm:pt>
    <dgm:pt modelId="{CF47222B-E4CA-4850-8494-35026D85F29F}" type="pres">
      <dgm:prSet presAssocID="{C571A131-9167-4DFF-A33A-41612C401E01}" presName="txOne" presStyleLbl="node0" presStyleIdx="0" presStyleCnt="1" custScaleY="31112">
        <dgm:presLayoutVars>
          <dgm:chPref val="3"/>
        </dgm:presLayoutVars>
      </dgm:prSet>
      <dgm:spPr/>
      <dgm:t>
        <a:bodyPr/>
        <a:lstStyle/>
        <a:p>
          <a:endParaRPr lang="zh-CN" altLang="en-US"/>
        </a:p>
      </dgm:t>
    </dgm:pt>
    <dgm:pt modelId="{0BECF0A1-5A2D-49B3-AA46-B9F26EA109B0}" type="pres">
      <dgm:prSet presAssocID="{C571A131-9167-4DFF-A33A-41612C401E01}" presName="parTransOne" presStyleCnt="0"/>
      <dgm:spPr/>
    </dgm:pt>
    <dgm:pt modelId="{6352934E-DEDB-417E-B757-8781BD4C0AFB}" type="pres">
      <dgm:prSet presAssocID="{C571A131-9167-4DFF-A33A-41612C401E01}" presName="horzOne" presStyleCnt="0"/>
      <dgm:spPr/>
    </dgm:pt>
    <dgm:pt modelId="{720A17AA-E301-4689-A83A-60B4A8461619}" type="pres">
      <dgm:prSet presAssocID="{89890242-C824-4900-9BE8-1C9B2F9B5967}" presName="vertTwo" presStyleCnt="0"/>
      <dgm:spPr/>
    </dgm:pt>
    <dgm:pt modelId="{0D4BD6C0-DE61-4773-8246-94496FF18C1F}" type="pres">
      <dgm:prSet presAssocID="{89890242-C824-4900-9BE8-1C9B2F9B5967}" presName="txTwo" presStyleLbl="node2" presStyleIdx="0" presStyleCnt="2" custScaleY="31024" custLinFactNeighborX="-77" custLinFactNeighborY="-24759">
        <dgm:presLayoutVars>
          <dgm:chPref val="3"/>
        </dgm:presLayoutVars>
      </dgm:prSet>
      <dgm:spPr/>
      <dgm:t>
        <a:bodyPr/>
        <a:lstStyle/>
        <a:p>
          <a:endParaRPr lang="zh-CN" altLang="en-US"/>
        </a:p>
      </dgm:t>
    </dgm:pt>
    <dgm:pt modelId="{DD981CD9-DF4E-41FE-AE5D-863C516974C9}" type="pres">
      <dgm:prSet presAssocID="{89890242-C824-4900-9BE8-1C9B2F9B5967}" presName="horzTwo" presStyleCnt="0"/>
      <dgm:spPr/>
    </dgm:pt>
    <dgm:pt modelId="{08C519CD-C36E-48D0-B10D-6D2A7FF07C4B}" type="pres">
      <dgm:prSet presAssocID="{6712EEEA-15AF-4E07-AA89-9AE32E6151EE}" presName="sibSpaceTwo" presStyleCnt="0"/>
      <dgm:spPr/>
    </dgm:pt>
    <dgm:pt modelId="{E06E481D-3D4F-46CB-8F78-6C1DB5774ECA}" type="pres">
      <dgm:prSet presAssocID="{8F26344A-BC62-4D93-9E44-BA55B7123C8E}" presName="vertTwo" presStyleCnt="0"/>
      <dgm:spPr/>
    </dgm:pt>
    <dgm:pt modelId="{B8476C46-0576-4553-8823-55CEB50AD4D9}" type="pres">
      <dgm:prSet presAssocID="{8F26344A-BC62-4D93-9E44-BA55B7123C8E}" presName="txTwo" presStyleLbl="node2" presStyleIdx="1" presStyleCnt="2" custScaleY="31024" custLinFactNeighborX="-268" custLinFactNeighborY="-25762">
        <dgm:presLayoutVars>
          <dgm:chPref val="3"/>
        </dgm:presLayoutVars>
      </dgm:prSet>
      <dgm:spPr/>
      <dgm:t>
        <a:bodyPr/>
        <a:lstStyle/>
        <a:p>
          <a:endParaRPr lang="zh-CN" altLang="en-US"/>
        </a:p>
      </dgm:t>
    </dgm:pt>
    <dgm:pt modelId="{A4F340AD-F51F-47D0-B790-184E1A4BDD4A}" type="pres">
      <dgm:prSet presAssocID="{8F26344A-BC62-4D93-9E44-BA55B7123C8E}" presName="horzTwo" presStyleCnt="0"/>
      <dgm:spPr/>
    </dgm:pt>
  </dgm:ptLst>
  <dgm:cxnLst>
    <dgm:cxn modelId="{DD8259A5-7249-4F42-B3F2-68BF4DAD33E3}" srcId="{C571A131-9167-4DFF-A33A-41612C401E01}" destId="{89890242-C824-4900-9BE8-1C9B2F9B5967}" srcOrd="0" destOrd="0" parTransId="{BB979D22-CE06-4635-A5F3-54A1E8992B8E}" sibTransId="{6712EEEA-15AF-4E07-AA89-9AE32E6151EE}"/>
    <dgm:cxn modelId="{601CC961-66D9-4BA2-A9EF-F1903A6BAF89}" type="presOf" srcId="{8F26344A-BC62-4D93-9E44-BA55B7123C8E}" destId="{B8476C46-0576-4553-8823-55CEB50AD4D9}" srcOrd="0" destOrd="0" presId="urn:microsoft.com/office/officeart/2005/8/layout/hierarchy4"/>
    <dgm:cxn modelId="{FD3F4FC2-4A09-42A4-988D-703BF606E9C5}" type="presOf" srcId="{89890242-C824-4900-9BE8-1C9B2F9B5967}" destId="{0D4BD6C0-DE61-4773-8246-94496FF18C1F}" srcOrd="0" destOrd="0" presId="urn:microsoft.com/office/officeart/2005/8/layout/hierarchy4"/>
    <dgm:cxn modelId="{E8D93C36-1744-40A4-853A-59311AF7EBB2}" type="presOf" srcId="{F976978D-6719-448E-B744-32B5755DA958}" destId="{705BB2A1-8837-4199-BB8F-7B5D25777759}" srcOrd="0" destOrd="0" presId="urn:microsoft.com/office/officeart/2005/8/layout/hierarchy4"/>
    <dgm:cxn modelId="{5C4AAB63-8653-40CA-9093-0A878F3580AA}" srcId="{F976978D-6719-448E-B744-32B5755DA958}" destId="{C571A131-9167-4DFF-A33A-41612C401E01}" srcOrd="0" destOrd="0" parTransId="{DA041787-BDDF-4F6D-987F-5E046E0A8549}" sibTransId="{D9BD1F8A-D486-4B67-BD04-96DC0BB00122}"/>
    <dgm:cxn modelId="{CB4D6E58-1BF9-495C-A314-78A91C778D61}" srcId="{C571A131-9167-4DFF-A33A-41612C401E01}" destId="{8F26344A-BC62-4D93-9E44-BA55B7123C8E}" srcOrd="1" destOrd="0" parTransId="{00BC3D4D-1C0C-4717-9522-E72EE1FF3875}" sibTransId="{3ECB12C6-DC2C-476B-A3AC-940C13F4AFCC}"/>
    <dgm:cxn modelId="{6C9392AE-A55A-45CD-8EDC-3F45F2989A85}" type="presOf" srcId="{C571A131-9167-4DFF-A33A-41612C401E01}" destId="{CF47222B-E4CA-4850-8494-35026D85F29F}" srcOrd="0" destOrd="0" presId="urn:microsoft.com/office/officeart/2005/8/layout/hierarchy4"/>
    <dgm:cxn modelId="{4AD83843-3CC0-42EC-88A1-689FD425FD6C}" type="presParOf" srcId="{705BB2A1-8837-4199-BB8F-7B5D25777759}" destId="{D83777F2-F6D3-4819-86C9-4F6E420A631D}" srcOrd="0" destOrd="0" presId="urn:microsoft.com/office/officeart/2005/8/layout/hierarchy4"/>
    <dgm:cxn modelId="{C1C39EB0-AC69-4153-B6C8-7401527A40C0}" type="presParOf" srcId="{D83777F2-F6D3-4819-86C9-4F6E420A631D}" destId="{CF47222B-E4CA-4850-8494-35026D85F29F}" srcOrd="0" destOrd="0" presId="urn:microsoft.com/office/officeart/2005/8/layout/hierarchy4"/>
    <dgm:cxn modelId="{138F21B7-AB12-4269-9659-D27F097F4577}" type="presParOf" srcId="{D83777F2-F6D3-4819-86C9-4F6E420A631D}" destId="{0BECF0A1-5A2D-49B3-AA46-B9F26EA109B0}" srcOrd="1" destOrd="0" presId="urn:microsoft.com/office/officeart/2005/8/layout/hierarchy4"/>
    <dgm:cxn modelId="{BC0E2ECB-5476-471B-8B53-85E29502540D}" type="presParOf" srcId="{D83777F2-F6D3-4819-86C9-4F6E420A631D}" destId="{6352934E-DEDB-417E-B757-8781BD4C0AFB}" srcOrd="2" destOrd="0" presId="urn:microsoft.com/office/officeart/2005/8/layout/hierarchy4"/>
    <dgm:cxn modelId="{F94B6619-AB73-4C3C-807C-8E81FC831204}" type="presParOf" srcId="{6352934E-DEDB-417E-B757-8781BD4C0AFB}" destId="{720A17AA-E301-4689-A83A-60B4A8461619}" srcOrd="0" destOrd="0" presId="urn:microsoft.com/office/officeart/2005/8/layout/hierarchy4"/>
    <dgm:cxn modelId="{93D2CED2-BC72-4DC6-88BC-E8DB05B29FB0}" type="presParOf" srcId="{720A17AA-E301-4689-A83A-60B4A8461619}" destId="{0D4BD6C0-DE61-4773-8246-94496FF18C1F}" srcOrd="0" destOrd="0" presId="urn:microsoft.com/office/officeart/2005/8/layout/hierarchy4"/>
    <dgm:cxn modelId="{8F0E04B4-9993-4D53-B945-402E19140D22}" type="presParOf" srcId="{720A17AA-E301-4689-A83A-60B4A8461619}" destId="{DD981CD9-DF4E-41FE-AE5D-863C516974C9}" srcOrd="1" destOrd="0" presId="urn:microsoft.com/office/officeart/2005/8/layout/hierarchy4"/>
    <dgm:cxn modelId="{637908D0-74D3-4368-99BA-E0B31FE65DFB}" type="presParOf" srcId="{6352934E-DEDB-417E-B757-8781BD4C0AFB}" destId="{08C519CD-C36E-48D0-B10D-6D2A7FF07C4B}" srcOrd="1" destOrd="0" presId="urn:microsoft.com/office/officeart/2005/8/layout/hierarchy4"/>
    <dgm:cxn modelId="{67CF20D5-8CD3-4A03-8413-A57203E047E5}" type="presParOf" srcId="{6352934E-DEDB-417E-B757-8781BD4C0AFB}" destId="{E06E481D-3D4F-46CB-8F78-6C1DB5774ECA}" srcOrd="2" destOrd="0" presId="urn:microsoft.com/office/officeart/2005/8/layout/hierarchy4"/>
    <dgm:cxn modelId="{4566007C-CFEE-49EA-8D62-DDBA95FC977E}" type="presParOf" srcId="{E06E481D-3D4F-46CB-8F78-6C1DB5774ECA}" destId="{B8476C46-0576-4553-8823-55CEB50AD4D9}" srcOrd="0" destOrd="0" presId="urn:microsoft.com/office/officeart/2005/8/layout/hierarchy4"/>
    <dgm:cxn modelId="{D9DD4C90-329C-4C10-AD27-D59FF6A5292B}" type="presParOf" srcId="{E06E481D-3D4F-46CB-8F78-6C1DB5774ECA}" destId="{A4F340AD-F51F-47D0-B790-184E1A4BDD4A}" srcOrd="1" destOrd="0" presId="urn:microsoft.com/office/officeart/2005/8/layout/hierarchy4"/>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7DB77030-9839-44A2-B280-3C3FDCC6888D}" type="doc">
      <dgm:prSet loTypeId="urn:microsoft.com/office/officeart/2005/8/layout/list1" loCatId="list" qsTypeId="urn:microsoft.com/office/officeart/2005/8/quickstyle/3d1" qsCatId="3D" csTypeId="urn:microsoft.com/office/officeart/2005/8/colors/colorful4" csCatId="colorful" phldr="1"/>
      <dgm:spPr/>
      <dgm:t>
        <a:bodyPr/>
        <a:lstStyle/>
        <a:p>
          <a:endParaRPr lang="zh-CN" altLang="en-US"/>
        </a:p>
      </dgm:t>
    </dgm:pt>
    <dgm:pt modelId="{79CDBCB6-DD4D-42FA-BD5C-AD27E13768BC}">
      <dgm:prSet/>
      <dgm:spPr/>
      <dgm:t>
        <a:bodyPr/>
        <a:lstStyle/>
        <a:p>
          <a:pPr rtl="0"/>
          <a:r>
            <a:rPr lang="en-US" altLang="zh-CN" b="1" dirty="0" smtClean="0">
              <a:effectLst>
                <a:outerShdw blurRad="38100" dist="38100" dir="2700000" algn="tl">
                  <a:srgbClr val="000000">
                    <a:alpha val="43137"/>
                  </a:srgbClr>
                </a:outerShdw>
              </a:effectLst>
            </a:rPr>
            <a:t>1 </a:t>
          </a:r>
          <a:r>
            <a:rPr lang="zh-CN" b="1" dirty="0" smtClean="0">
              <a:effectLst>
                <a:outerShdw blurRad="38100" dist="38100" dir="2700000" algn="tl">
                  <a:srgbClr val="000000">
                    <a:alpha val="43137"/>
                  </a:srgbClr>
                </a:outerShdw>
              </a:effectLst>
            </a:rPr>
            <a:t>优异的雷达系统设计</a:t>
          </a:r>
          <a:r>
            <a:rPr lang="zh-CN" altLang="en-US" b="1" dirty="0" smtClean="0">
              <a:effectLst>
                <a:outerShdw blurRad="38100" dist="38100" dir="2700000" algn="tl">
                  <a:srgbClr val="000000">
                    <a:alpha val="43137"/>
                  </a:srgbClr>
                </a:outerShdw>
              </a:effectLst>
            </a:rPr>
            <a:t>技术</a:t>
          </a:r>
          <a:endParaRPr lang="zh-CN" b="1" dirty="0">
            <a:effectLst>
              <a:outerShdw blurRad="38100" dist="38100" dir="2700000" algn="tl">
                <a:srgbClr val="000000">
                  <a:alpha val="43137"/>
                </a:srgbClr>
              </a:outerShdw>
            </a:effectLst>
          </a:endParaRPr>
        </a:p>
      </dgm:t>
    </dgm:pt>
    <dgm:pt modelId="{37A37EBB-60B9-46E9-9E78-02BFCBD9D4ED}" type="parTrans" cxnId="{46A3D7E0-D950-47B6-AF37-7D4F3062FB72}">
      <dgm:prSet/>
      <dgm:spPr/>
      <dgm:t>
        <a:bodyPr/>
        <a:lstStyle/>
        <a:p>
          <a:endParaRPr lang="zh-CN" altLang="en-US" b="1">
            <a:effectLst>
              <a:outerShdw blurRad="38100" dist="38100" dir="2700000" algn="tl">
                <a:srgbClr val="000000">
                  <a:alpha val="43137"/>
                </a:srgbClr>
              </a:outerShdw>
            </a:effectLst>
          </a:endParaRPr>
        </a:p>
      </dgm:t>
    </dgm:pt>
    <dgm:pt modelId="{6A85F457-8CF3-485F-8BDA-5BCD01E88D64}" type="sibTrans" cxnId="{46A3D7E0-D950-47B6-AF37-7D4F3062FB72}">
      <dgm:prSet/>
      <dgm:spPr/>
      <dgm:t>
        <a:bodyPr/>
        <a:lstStyle/>
        <a:p>
          <a:endParaRPr lang="zh-CN" altLang="en-US" b="1">
            <a:effectLst>
              <a:outerShdw blurRad="38100" dist="38100" dir="2700000" algn="tl">
                <a:srgbClr val="000000">
                  <a:alpha val="43137"/>
                </a:srgbClr>
              </a:outerShdw>
            </a:effectLst>
          </a:endParaRPr>
        </a:p>
      </dgm:t>
    </dgm:pt>
    <dgm:pt modelId="{6A9FD90E-041F-49D7-A13E-C71C9C91FA07}">
      <dgm:prSet/>
      <dgm:spPr/>
      <dgm:t>
        <a:bodyPr/>
        <a:lstStyle/>
        <a:p>
          <a:pPr rtl="0"/>
          <a:r>
            <a:rPr lang="en-US" altLang="zh-CN" b="1" dirty="0" smtClean="0">
              <a:effectLst>
                <a:outerShdw blurRad="38100" dist="38100" dir="2700000" algn="tl">
                  <a:srgbClr val="000000">
                    <a:alpha val="43137"/>
                  </a:srgbClr>
                </a:outerShdw>
              </a:effectLst>
            </a:rPr>
            <a:t>2 </a:t>
          </a:r>
          <a:r>
            <a:rPr lang="zh-CN" b="1" dirty="0" smtClean="0">
              <a:effectLst>
                <a:outerShdw blurRad="38100" dist="38100" dir="2700000" algn="tl">
                  <a:srgbClr val="000000">
                    <a:alpha val="43137"/>
                  </a:srgbClr>
                </a:outerShdw>
              </a:effectLst>
            </a:rPr>
            <a:t>多传感器信号级信息融合技术</a:t>
          </a:r>
          <a:endParaRPr lang="zh-CN" b="1" dirty="0">
            <a:effectLst>
              <a:outerShdw blurRad="38100" dist="38100" dir="2700000" algn="tl">
                <a:srgbClr val="000000">
                  <a:alpha val="43137"/>
                </a:srgbClr>
              </a:outerShdw>
            </a:effectLst>
          </a:endParaRPr>
        </a:p>
      </dgm:t>
    </dgm:pt>
    <dgm:pt modelId="{9DB31393-F59F-450C-B86C-928887D2D5A4}" type="parTrans" cxnId="{223027F9-C724-4C5B-A04D-2884199D58ED}">
      <dgm:prSet/>
      <dgm:spPr/>
      <dgm:t>
        <a:bodyPr/>
        <a:lstStyle/>
        <a:p>
          <a:endParaRPr lang="zh-CN" altLang="en-US" b="1">
            <a:effectLst>
              <a:outerShdw blurRad="38100" dist="38100" dir="2700000" algn="tl">
                <a:srgbClr val="000000">
                  <a:alpha val="43137"/>
                </a:srgbClr>
              </a:outerShdw>
            </a:effectLst>
          </a:endParaRPr>
        </a:p>
      </dgm:t>
    </dgm:pt>
    <dgm:pt modelId="{767D1657-C500-40A1-B992-3760492FD9D1}" type="sibTrans" cxnId="{223027F9-C724-4C5B-A04D-2884199D58ED}">
      <dgm:prSet/>
      <dgm:spPr/>
      <dgm:t>
        <a:bodyPr/>
        <a:lstStyle/>
        <a:p>
          <a:endParaRPr lang="zh-CN" altLang="en-US" b="1">
            <a:effectLst>
              <a:outerShdw blurRad="38100" dist="38100" dir="2700000" algn="tl">
                <a:srgbClr val="000000">
                  <a:alpha val="43137"/>
                </a:srgbClr>
              </a:outerShdw>
            </a:effectLst>
          </a:endParaRPr>
        </a:p>
      </dgm:t>
    </dgm:pt>
    <dgm:pt modelId="{C995B52C-08BD-40DF-B291-11150FDAD75C}">
      <dgm:prSet/>
      <dgm:spPr/>
      <dgm:t>
        <a:bodyPr/>
        <a:lstStyle/>
        <a:p>
          <a:pPr rtl="0"/>
          <a:r>
            <a:rPr lang="en-US" altLang="zh-CN" b="1" dirty="0" smtClean="0">
              <a:effectLst>
                <a:outerShdw blurRad="38100" dist="38100" dir="2700000" algn="tl">
                  <a:srgbClr val="000000">
                    <a:alpha val="43137"/>
                  </a:srgbClr>
                </a:outerShdw>
              </a:effectLst>
            </a:rPr>
            <a:t>3 </a:t>
          </a:r>
          <a:r>
            <a:rPr lang="zh-CN" b="1" dirty="0" smtClean="0">
              <a:effectLst>
                <a:outerShdw blurRad="38100" dist="38100" dir="2700000" algn="tl">
                  <a:srgbClr val="000000">
                    <a:alpha val="43137"/>
                  </a:srgbClr>
                </a:outerShdw>
              </a:effectLst>
            </a:rPr>
            <a:t>先进</a:t>
          </a:r>
          <a:r>
            <a:rPr lang="zh-CN" altLang="en-US" b="1" dirty="0" smtClean="0">
              <a:effectLst>
                <a:outerShdw blurRad="38100" dist="38100" dir="2700000" algn="tl">
                  <a:srgbClr val="000000">
                    <a:alpha val="43137"/>
                  </a:srgbClr>
                </a:outerShdw>
              </a:effectLst>
            </a:rPr>
            <a:t>的</a:t>
          </a:r>
          <a:r>
            <a:rPr lang="zh-CN" b="1" dirty="0" smtClean="0">
              <a:effectLst>
                <a:outerShdw blurRad="38100" dist="38100" dir="2700000" algn="tl">
                  <a:srgbClr val="000000">
                    <a:alpha val="43137"/>
                  </a:srgbClr>
                </a:outerShdw>
              </a:effectLst>
            </a:rPr>
            <a:t>软件算法及系统集成技术</a:t>
          </a:r>
          <a:endParaRPr lang="zh-CN" b="1" dirty="0">
            <a:effectLst>
              <a:outerShdw blurRad="38100" dist="38100" dir="2700000" algn="tl">
                <a:srgbClr val="000000">
                  <a:alpha val="43137"/>
                </a:srgbClr>
              </a:outerShdw>
            </a:effectLst>
          </a:endParaRPr>
        </a:p>
      </dgm:t>
    </dgm:pt>
    <dgm:pt modelId="{B0499E19-5B3B-4842-A49F-AE54B762B625}" type="parTrans" cxnId="{2155CB22-5D12-46BE-BC72-A0EBBB41C647}">
      <dgm:prSet/>
      <dgm:spPr/>
      <dgm:t>
        <a:bodyPr/>
        <a:lstStyle/>
        <a:p>
          <a:endParaRPr lang="zh-CN" altLang="en-US" b="1">
            <a:effectLst>
              <a:outerShdw blurRad="38100" dist="38100" dir="2700000" algn="tl">
                <a:srgbClr val="000000">
                  <a:alpha val="43137"/>
                </a:srgbClr>
              </a:outerShdw>
            </a:effectLst>
          </a:endParaRPr>
        </a:p>
      </dgm:t>
    </dgm:pt>
    <dgm:pt modelId="{CDCF643F-1731-4883-A00B-5205F415AC34}" type="sibTrans" cxnId="{2155CB22-5D12-46BE-BC72-A0EBBB41C647}">
      <dgm:prSet/>
      <dgm:spPr/>
      <dgm:t>
        <a:bodyPr/>
        <a:lstStyle/>
        <a:p>
          <a:endParaRPr lang="zh-CN" altLang="en-US" b="1">
            <a:effectLst>
              <a:outerShdw blurRad="38100" dist="38100" dir="2700000" algn="tl">
                <a:srgbClr val="000000">
                  <a:alpha val="43137"/>
                </a:srgbClr>
              </a:outerShdw>
            </a:effectLst>
          </a:endParaRPr>
        </a:p>
      </dgm:t>
    </dgm:pt>
    <dgm:pt modelId="{5FB57232-BB23-49DA-B120-B12C04D394A5}">
      <dgm:prSet/>
      <dgm:spPr/>
      <dgm:t>
        <a:bodyPr/>
        <a:lstStyle/>
        <a:p>
          <a:pPr rtl="0"/>
          <a:r>
            <a:rPr lang="en-US" altLang="zh-CN" b="1" dirty="0" smtClean="0">
              <a:effectLst>
                <a:outerShdw blurRad="38100" dist="38100" dir="2700000" algn="tl">
                  <a:srgbClr val="000000">
                    <a:alpha val="43137"/>
                  </a:srgbClr>
                </a:outerShdw>
              </a:effectLst>
            </a:rPr>
            <a:t>4 </a:t>
          </a:r>
          <a:r>
            <a:rPr lang="zh-CN" b="1" dirty="0" smtClean="0">
              <a:effectLst>
                <a:outerShdw blurRad="38100" dist="38100" dir="2700000" algn="tl">
                  <a:srgbClr val="000000">
                    <a:alpha val="43137"/>
                  </a:srgbClr>
                </a:outerShdw>
              </a:effectLst>
            </a:rPr>
            <a:t>基于单光子检测的光电精密探测技术</a:t>
          </a:r>
          <a:endParaRPr lang="zh-CN" b="1" dirty="0">
            <a:effectLst>
              <a:outerShdw blurRad="38100" dist="38100" dir="2700000" algn="tl">
                <a:srgbClr val="000000">
                  <a:alpha val="43137"/>
                </a:srgbClr>
              </a:outerShdw>
            </a:effectLst>
          </a:endParaRPr>
        </a:p>
      </dgm:t>
    </dgm:pt>
    <dgm:pt modelId="{5F835274-0FA3-469C-9A62-C5274542080E}" type="parTrans" cxnId="{38F775C4-08F7-4A02-8190-ACDDAEAD5367}">
      <dgm:prSet/>
      <dgm:spPr/>
      <dgm:t>
        <a:bodyPr/>
        <a:lstStyle/>
        <a:p>
          <a:endParaRPr lang="zh-CN" altLang="en-US" b="1">
            <a:effectLst>
              <a:outerShdw blurRad="38100" dist="38100" dir="2700000" algn="tl">
                <a:srgbClr val="000000">
                  <a:alpha val="43137"/>
                </a:srgbClr>
              </a:outerShdw>
            </a:effectLst>
          </a:endParaRPr>
        </a:p>
      </dgm:t>
    </dgm:pt>
    <dgm:pt modelId="{AF34A58F-9867-4D9D-B6CF-4A2F731405EB}" type="sibTrans" cxnId="{38F775C4-08F7-4A02-8190-ACDDAEAD5367}">
      <dgm:prSet/>
      <dgm:spPr/>
      <dgm:t>
        <a:bodyPr/>
        <a:lstStyle/>
        <a:p>
          <a:endParaRPr lang="zh-CN" altLang="en-US" b="1">
            <a:effectLst>
              <a:outerShdw blurRad="38100" dist="38100" dir="2700000" algn="tl">
                <a:srgbClr val="000000">
                  <a:alpha val="43137"/>
                </a:srgbClr>
              </a:outerShdw>
            </a:effectLst>
          </a:endParaRPr>
        </a:p>
      </dgm:t>
    </dgm:pt>
    <dgm:pt modelId="{8D925311-B478-4ABD-83D8-B19989421200}" type="pres">
      <dgm:prSet presAssocID="{7DB77030-9839-44A2-B280-3C3FDCC6888D}" presName="linear" presStyleCnt="0">
        <dgm:presLayoutVars>
          <dgm:dir/>
          <dgm:animLvl val="lvl"/>
          <dgm:resizeHandles val="exact"/>
        </dgm:presLayoutVars>
      </dgm:prSet>
      <dgm:spPr/>
      <dgm:t>
        <a:bodyPr/>
        <a:lstStyle/>
        <a:p>
          <a:endParaRPr lang="zh-CN" altLang="en-US"/>
        </a:p>
      </dgm:t>
    </dgm:pt>
    <dgm:pt modelId="{AD36C51F-4888-4CA8-9EE6-AECDC07BEC07}" type="pres">
      <dgm:prSet presAssocID="{79CDBCB6-DD4D-42FA-BD5C-AD27E13768BC}" presName="parentLin" presStyleCnt="0"/>
      <dgm:spPr/>
    </dgm:pt>
    <dgm:pt modelId="{4B00EB71-BAE9-4476-A59E-3CFB6FCEC60B}" type="pres">
      <dgm:prSet presAssocID="{79CDBCB6-DD4D-42FA-BD5C-AD27E13768BC}" presName="parentLeftMargin" presStyleLbl="node1" presStyleIdx="0" presStyleCnt="4"/>
      <dgm:spPr/>
      <dgm:t>
        <a:bodyPr/>
        <a:lstStyle/>
        <a:p>
          <a:endParaRPr lang="zh-CN" altLang="en-US"/>
        </a:p>
      </dgm:t>
    </dgm:pt>
    <dgm:pt modelId="{DF1964B0-0F5D-4A0F-A82B-DD163F8D4C11}" type="pres">
      <dgm:prSet presAssocID="{79CDBCB6-DD4D-42FA-BD5C-AD27E13768BC}" presName="parentText" presStyleLbl="node1" presStyleIdx="0" presStyleCnt="4">
        <dgm:presLayoutVars>
          <dgm:chMax val="0"/>
          <dgm:bulletEnabled val="1"/>
        </dgm:presLayoutVars>
      </dgm:prSet>
      <dgm:spPr/>
      <dgm:t>
        <a:bodyPr/>
        <a:lstStyle/>
        <a:p>
          <a:endParaRPr lang="zh-CN" altLang="en-US"/>
        </a:p>
      </dgm:t>
    </dgm:pt>
    <dgm:pt modelId="{A91F7A84-7510-4B81-92B7-819644077D7A}" type="pres">
      <dgm:prSet presAssocID="{79CDBCB6-DD4D-42FA-BD5C-AD27E13768BC}" presName="negativeSpace" presStyleCnt="0"/>
      <dgm:spPr/>
    </dgm:pt>
    <dgm:pt modelId="{0CADA5AE-AD16-4F5A-9655-0FA629F6E7CE}" type="pres">
      <dgm:prSet presAssocID="{79CDBCB6-DD4D-42FA-BD5C-AD27E13768BC}" presName="childText" presStyleLbl="conFgAcc1" presStyleIdx="0" presStyleCnt="4">
        <dgm:presLayoutVars>
          <dgm:bulletEnabled val="1"/>
        </dgm:presLayoutVars>
      </dgm:prSet>
      <dgm:spPr/>
    </dgm:pt>
    <dgm:pt modelId="{C1EF522E-5F15-4413-9D24-CDE8CD5F07F7}" type="pres">
      <dgm:prSet presAssocID="{6A85F457-8CF3-485F-8BDA-5BCD01E88D64}" presName="spaceBetweenRectangles" presStyleCnt="0"/>
      <dgm:spPr/>
    </dgm:pt>
    <dgm:pt modelId="{46575DD6-4483-4C84-B3E6-F28295A85500}" type="pres">
      <dgm:prSet presAssocID="{6A9FD90E-041F-49D7-A13E-C71C9C91FA07}" presName="parentLin" presStyleCnt="0"/>
      <dgm:spPr/>
    </dgm:pt>
    <dgm:pt modelId="{89E7186B-C316-40AA-9243-828525848501}" type="pres">
      <dgm:prSet presAssocID="{6A9FD90E-041F-49D7-A13E-C71C9C91FA07}" presName="parentLeftMargin" presStyleLbl="node1" presStyleIdx="0" presStyleCnt="4"/>
      <dgm:spPr/>
      <dgm:t>
        <a:bodyPr/>
        <a:lstStyle/>
        <a:p>
          <a:endParaRPr lang="zh-CN" altLang="en-US"/>
        </a:p>
      </dgm:t>
    </dgm:pt>
    <dgm:pt modelId="{7B1379B7-1533-4C84-A176-444CEA9502C6}" type="pres">
      <dgm:prSet presAssocID="{6A9FD90E-041F-49D7-A13E-C71C9C91FA07}" presName="parentText" presStyleLbl="node1" presStyleIdx="1" presStyleCnt="4">
        <dgm:presLayoutVars>
          <dgm:chMax val="0"/>
          <dgm:bulletEnabled val="1"/>
        </dgm:presLayoutVars>
      </dgm:prSet>
      <dgm:spPr/>
      <dgm:t>
        <a:bodyPr/>
        <a:lstStyle/>
        <a:p>
          <a:endParaRPr lang="zh-CN" altLang="en-US"/>
        </a:p>
      </dgm:t>
    </dgm:pt>
    <dgm:pt modelId="{CAE6CCE3-4224-40FE-B266-7C1AE7A71DAF}" type="pres">
      <dgm:prSet presAssocID="{6A9FD90E-041F-49D7-A13E-C71C9C91FA07}" presName="negativeSpace" presStyleCnt="0"/>
      <dgm:spPr/>
    </dgm:pt>
    <dgm:pt modelId="{BA76B564-B5DD-4F66-A25C-80D299238A1B}" type="pres">
      <dgm:prSet presAssocID="{6A9FD90E-041F-49D7-A13E-C71C9C91FA07}" presName="childText" presStyleLbl="conFgAcc1" presStyleIdx="1" presStyleCnt="4">
        <dgm:presLayoutVars>
          <dgm:bulletEnabled val="1"/>
        </dgm:presLayoutVars>
      </dgm:prSet>
      <dgm:spPr/>
    </dgm:pt>
    <dgm:pt modelId="{4138599B-67FE-4FB5-9020-634B03EB8742}" type="pres">
      <dgm:prSet presAssocID="{767D1657-C500-40A1-B992-3760492FD9D1}" presName="spaceBetweenRectangles" presStyleCnt="0"/>
      <dgm:spPr/>
    </dgm:pt>
    <dgm:pt modelId="{291F9870-E61D-422B-A611-BEC63D2E2B5D}" type="pres">
      <dgm:prSet presAssocID="{C995B52C-08BD-40DF-B291-11150FDAD75C}" presName="parentLin" presStyleCnt="0"/>
      <dgm:spPr/>
    </dgm:pt>
    <dgm:pt modelId="{A38D9B10-C461-4E1C-A623-AC5ABDB17B7D}" type="pres">
      <dgm:prSet presAssocID="{C995B52C-08BD-40DF-B291-11150FDAD75C}" presName="parentLeftMargin" presStyleLbl="node1" presStyleIdx="1" presStyleCnt="4"/>
      <dgm:spPr/>
      <dgm:t>
        <a:bodyPr/>
        <a:lstStyle/>
        <a:p>
          <a:endParaRPr lang="zh-CN" altLang="en-US"/>
        </a:p>
      </dgm:t>
    </dgm:pt>
    <dgm:pt modelId="{61A62885-E035-4E4D-8EAB-A4B2D6796794}" type="pres">
      <dgm:prSet presAssocID="{C995B52C-08BD-40DF-B291-11150FDAD75C}" presName="parentText" presStyleLbl="node1" presStyleIdx="2" presStyleCnt="4">
        <dgm:presLayoutVars>
          <dgm:chMax val="0"/>
          <dgm:bulletEnabled val="1"/>
        </dgm:presLayoutVars>
      </dgm:prSet>
      <dgm:spPr/>
      <dgm:t>
        <a:bodyPr/>
        <a:lstStyle/>
        <a:p>
          <a:endParaRPr lang="zh-CN" altLang="en-US"/>
        </a:p>
      </dgm:t>
    </dgm:pt>
    <dgm:pt modelId="{4D2A0187-64D8-48A9-AADE-D94756021EEC}" type="pres">
      <dgm:prSet presAssocID="{C995B52C-08BD-40DF-B291-11150FDAD75C}" presName="negativeSpace" presStyleCnt="0"/>
      <dgm:spPr/>
    </dgm:pt>
    <dgm:pt modelId="{71857660-E007-4BA8-9BC6-3FE744A4007C}" type="pres">
      <dgm:prSet presAssocID="{C995B52C-08BD-40DF-B291-11150FDAD75C}" presName="childText" presStyleLbl="conFgAcc1" presStyleIdx="2" presStyleCnt="4">
        <dgm:presLayoutVars>
          <dgm:bulletEnabled val="1"/>
        </dgm:presLayoutVars>
      </dgm:prSet>
      <dgm:spPr/>
    </dgm:pt>
    <dgm:pt modelId="{20DA4DC1-C94F-44BE-8B57-F8820E2D75D4}" type="pres">
      <dgm:prSet presAssocID="{CDCF643F-1731-4883-A00B-5205F415AC34}" presName="spaceBetweenRectangles" presStyleCnt="0"/>
      <dgm:spPr/>
    </dgm:pt>
    <dgm:pt modelId="{0BBBF2A5-A41B-4D70-AE2C-1DFDC4557B68}" type="pres">
      <dgm:prSet presAssocID="{5FB57232-BB23-49DA-B120-B12C04D394A5}" presName="parentLin" presStyleCnt="0"/>
      <dgm:spPr/>
    </dgm:pt>
    <dgm:pt modelId="{1098C324-985E-4473-B182-73075FC24E9E}" type="pres">
      <dgm:prSet presAssocID="{5FB57232-BB23-49DA-B120-B12C04D394A5}" presName="parentLeftMargin" presStyleLbl="node1" presStyleIdx="2" presStyleCnt="4"/>
      <dgm:spPr/>
      <dgm:t>
        <a:bodyPr/>
        <a:lstStyle/>
        <a:p>
          <a:endParaRPr lang="zh-CN" altLang="en-US"/>
        </a:p>
      </dgm:t>
    </dgm:pt>
    <dgm:pt modelId="{18F060E2-DE21-4188-9837-46C11039671A}" type="pres">
      <dgm:prSet presAssocID="{5FB57232-BB23-49DA-B120-B12C04D394A5}" presName="parentText" presStyleLbl="node1" presStyleIdx="3" presStyleCnt="4">
        <dgm:presLayoutVars>
          <dgm:chMax val="0"/>
          <dgm:bulletEnabled val="1"/>
        </dgm:presLayoutVars>
      </dgm:prSet>
      <dgm:spPr/>
      <dgm:t>
        <a:bodyPr/>
        <a:lstStyle/>
        <a:p>
          <a:endParaRPr lang="zh-CN" altLang="en-US"/>
        </a:p>
      </dgm:t>
    </dgm:pt>
    <dgm:pt modelId="{11C239E6-0B2E-4B01-8059-B8D06BD98AF2}" type="pres">
      <dgm:prSet presAssocID="{5FB57232-BB23-49DA-B120-B12C04D394A5}" presName="negativeSpace" presStyleCnt="0"/>
      <dgm:spPr/>
    </dgm:pt>
    <dgm:pt modelId="{F7B25A19-B098-4D28-9A59-3F24755B119C}" type="pres">
      <dgm:prSet presAssocID="{5FB57232-BB23-49DA-B120-B12C04D394A5}" presName="childText" presStyleLbl="conFgAcc1" presStyleIdx="3" presStyleCnt="4">
        <dgm:presLayoutVars>
          <dgm:bulletEnabled val="1"/>
        </dgm:presLayoutVars>
      </dgm:prSet>
      <dgm:spPr/>
    </dgm:pt>
  </dgm:ptLst>
  <dgm:cxnLst>
    <dgm:cxn modelId="{9E78E8FD-E4F7-4ACA-B0BC-9EF0FC56FCA4}" type="presOf" srcId="{7DB77030-9839-44A2-B280-3C3FDCC6888D}" destId="{8D925311-B478-4ABD-83D8-B19989421200}" srcOrd="0" destOrd="0" presId="urn:microsoft.com/office/officeart/2005/8/layout/list1"/>
    <dgm:cxn modelId="{37317F33-C5EC-4758-ABCD-F06381B007C2}" type="presOf" srcId="{5FB57232-BB23-49DA-B120-B12C04D394A5}" destId="{1098C324-985E-4473-B182-73075FC24E9E}" srcOrd="0" destOrd="0" presId="urn:microsoft.com/office/officeart/2005/8/layout/list1"/>
    <dgm:cxn modelId="{2D6B9DE2-6708-439A-BB98-982802A4B4A9}" type="presOf" srcId="{6A9FD90E-041F-49D7-A13E-C71C9C91FA07}" destId="{7B1379B7-1533-4C84-A176-444CEA9502C6}" srcOrd="1" destOrd="0" presId="urn:microsoft.com/office/officeart/2005/8/layout/list1"/>
    <dgm:cxn modelId="{89ADEBC2-13D2-4AB6-BFFF-C83F54B9985E}" type="presOf" srcId="{C995B52C-08BD-40DF-B291-11150FDAD75C}" destId="{A38D9B10-C461-4E1C-A623-AC5ABDB17B7D}" srcOrd="0" destOrd="0" presId="urn:microsoft.com/office/officeart/2005/8/layout/list1"/>
    <dgm:cxn modelId="{EAB69697-0E96-4D13-BC58-14466AEEC582}" type="presOf" srcId="{79CDBCB6-DD4D-42FA-BD5C-AD27E13768BC}" destId="{4B00EB71-BAE9-4476-A59E-3CFB6FCEC60B}" srcOrd="0" destOrd="0" presId="urn:microsoft.com/office/officeart/2005/8/layout/list1"/>
    <dgm:cxn modelId="{889A2A94-FE14-4BF7-81CA-B0184FC170B4}" type="presOf" srcId="{6A9FD90E-041F-49D7-A13E-C71C9C91FA07}" destId="{89E7186B-C316-40AA-9243-828525848501}" srcOrd="0" destOrd="0" presId="urn:microsoft.com/office/officeart/2005/8/layout/list1"/>
    <dgm:cxn modelId="{2155CB22-5D12-46BE-BC72-A0EBBB41C647}" srcId="{7DB77030-9839-44A2-B280-3C3FDCC6888D}" destId="{C995B52C-08BD-40DF-B291-11150FDAD75C}" srcOrd="2" destOrd="0" parTransId="{B0499E19-5B3B-4842-A49F-AE54B762B625}" sibTransId="{CDCF643F-1731-4883-A00B-5205F415AC34}"/>
    <dgm:cxn modelId="{F384E126-154D-415B-9045-3C83D8B30ACF}" type="presOf" srcId="{C995B52C-08BD-40DF-B291-11150FDAD75C}" destId="{61A62885-E035-4E4D-8EAB-A4B2D6796794}" srcOrd="1" destOrd="0" presId="urn:microsoft.com/office/officeart/2005/8/layout/list1"/>
    <dgm:cxn modelId="{38F775C4-08F7-4A02-8190-ACDDAEAD5367}" srcId="{7DB77030-9839-44A2-B280-3C3FDCC6888D}" destId="{5FB57232-BB23-49DA-B120-B12C04D394A5}" srcOrd="3" destOrd="0" parTransId="{5F835274-0FA3-469C-9A62-C5274542080E}" sibTransId="{AF34A58F-9867-4D9D-B6CF-4A2F731405EB}"/>
    <dgm:cxn modelId="{C7B76C0D-8E4D-4973-B8F3-0B32F3020476}" type="presOf" srcId="{79CDBCB6-DD4D-42FA-BD5C-AD27E13768BC}" destId="{DF1964B0-0F5D-4A0F-A82B-DD163F8D4C11}" srcOrd="1" destOrd="0" presId="urn:microsoft.com/office/officeart/2005/8/layout/list1"/>
    <dgm:cxn modelId="{46A3D7E0-D950-47B6-AF37-7D4F3062FB72}" srcId="{7DB77030-9839-44A2-B280-3C3FDCC6888D}" destId="{79CDBCB6-DD4D-42FA-BD5C-AD27E13768BC}" srcOrd="0" destOrd="0" parTransId="{37A37EBB-60B9-46E9-9E78-02BFCBD9D4ED}" sibTransId="{6A85F457-8CF3-485F-8BDA-5BCD01E88D64}"/>
    <dgm:cxn modelId="{40D30E74-739A-4A45-9323-B2C6017B9EF5}" type="presOf" srcId="{5FB57232-BB23-49DA-B120-B12C04D394A5}" destId="{18F060E2-DE21-4188-9837-46C11039671A}" srcOrd="1" destOrd="0" presId="urn:microsoft.com/office/officeart/2005/8/layout/list1"/>
    <dgm:cxn modelId="{223027F9-C724-4C5B-A04D-2884199D58ED}" srcId="{7DB77030-9839-44A2-B280-3C3FDCC6888D}" destId="{6A9FD90E-041F-49D7-A13E-C71C9C91FA07}" srcOrd="1" destOrd="0" parTransId="{9DB31393-F59F-450C-B86C-928887D2D5A4}" sibTransId="{767D1657-C500-40A1-B992-3760492FD9D1}"/>
    <dgm:cxn modelId="{4E90A48C-7303-497D-9435-A90CCCD6C83D}" type="presParOf" srcId="{8D925311-B478-4ABD-83D8-B19989421200}" destId="{AD36C51F-4888-4CA8-9EE6-AECDC07BEC07}" srcOrd="0" destOrd="0" presId="urn:microsoft.com/office/officeart/2005/8/layout/list1"/>
    <dgm:cxn modelId="{5EC218E4-97A6-4DEC-8B7B-E1E2D13CAA94}" type="presParOf" srcId="{AD36C51F-4888-4CA8-9EE6-AECDC07BEC07}" destId="{4B00EB71-BAE9-4476-A59E-3CFB6FCEC60B}" srcOrd="0" destOrd="0" presId="urn:microsoft.com/office/officeart/2005/8/layout/list1"/>
    <dgm:cxn modelId="{D75C2BB4-4155-4C15-B928-FA9B5799AD64}" type="presParOf" srcId="{AD36C51F-4888-4CA8-9EE6-AECDC07BEC07}" destId="{DF1964B0-0F5D-4A0F-A82B-DD163F8D4C11}" srcOrd="1" destOrd="0" presId="urn:microsoft.com/office/officeart/2005/8/layout/list1"/>
    <dgm:cxn modelId="{82EA8BA0-F424-4606-BC92-B6588DCDE253}" type="presParOf" srcId="{8D925311-B478-4ABD-83D8-B19989421200}" destId="{A91F7A84-7510-4B81-92B7-819644077D7A}" srcOrd="1" destOrd="0" presId="urn:microsoft.com/office/officeart/2005/8/layout/list1"/>
    <dgm:cxn modelId="{D13343B6-664A-45D9-AAAB-E222B4B9E91D}" type="presParOf" srcId="{8D925311-B478-4ABD-83D8-B19989421200}" destId="{0CADA5AE-AD16-4F5A-9655-0FA629F6E7CE}" srcOrd="2" destOrd="0" presId="urn:microsoft.com/office/officeart/2005/8/layout/list1"/>
    <dgm:cxn modelId="{EF2C6465-D7AE-4C27-8AD2-4FAF440B7F77}" type="presParOf" srcId="{8D925311-B478-4ABD-83D8-B19989421200}" destId="{C1EF522E-5F15-4413-9D24-CDE8CD5F07F7}" srcOrd="3" destOrd="0" presId="urn:microsoft.com/office/officeart/2005/8/layout/list1"/>
    <dgm:cxn modelId="{DFFE9ABE-5FCC-4300-A874-884DC3CD8216}" type="presParOf" srcId="{8D925311-B478-4ABD-83D8-B19989421200}" destId="{46575DD6-4483-4C84-B3E6-F28295A85500}" srcOrd="4" destOrd="0" presId="urn:microsoft.com/office/officeart/2005/8/layout/list1"/>
    <dgm:cxn modelId="{3AD4B596-E972-478B-827A-4B461007186F}" type="presParOf" srcId="{46575DD6-4483-4C84-B3E6-F28295A85500}" destId="{89E7186B-C316-40AA-9243-828525848501}" srcOrd="0" destOrd="0" presId="urn:microsoft.com/office/officeart/2005/8/layout/list1"/>
    <dgm:cxn modelId="{E59D019B-270A-41FF-A03B-781DE1B960BC}" type="presParOf" srcId="{46575DD6-4483-4C84-B3E6-F28295A85500}" destId="{7B1379B7-1533-4C84-A176-444CEA9502C6}" srcOrd="1" destOrd="0" presId="urn:microsoft.com/office/officeart/2005/8/layout/list1"/>
    <dgm:cxn modelId="{03458352-40FC-4946-9DCE-206EADFDE3B6}" type="presParOf" srcId="{8D925311-B478-4ABD-83D8-B19989421200}" destId="{CAE6CCE3-4224-40FE-B266-7C1AE7A71DAF}" srcOrd="5" destOrd="0" presId="urn:microsoft.com/office/officeart/2005/8/layout/list1"/>
    <dgm:cxn modelId="{53612439-7F2B-43A7-92C5-3BB64E6D31DB}" type="presParOf" srcId="{8D925311-B478-4ABD-83D8-B19989421200}" destId="{BA76B564-B5DD-4F66-A25C-80D299238A1B}" srcOrd="6" destOrd="0" presId="urn:microsoft.com/office/officeart/2005/8/layout/list1"/>
    <dgm:cxn modelId="{04361485-5146-44FC-9407-E8410169C800}" type="presParOf" srcId="{8D925311-B478-4ABD-83D8-B19989421200}" destId="{4138599B-67FE-4FB5-9020-634B03EB8742}" srcOrd="7" destOrd="0" presId="urn:microsoft.com/office/officeart/2005/8/layout/list1"/>
    <dgm:cxn modelId="{7C5F1429-8AB3-4E73-8086-4ACB502EE28E}" type="presParOf" srcId="{8D925311-B478-4ABD-83D8-B19989421200}" destId="{291F9870-E61D-422B-A611-BEC63D2E2B5D}" srcOrd="8" destOrd="0" presId="urn:microsoft.com/office/officeart/2005/8/layout/list1"/>
    <dgm:cxn modelId="{C8A87A0D-09E8-44FF-872F-C1D34277854B}" type="presParOf" srcId="{291F9870-E61D-422B-A611-BEC63D2E2B5D}" destId="{A38D9B10-C461-4E1C-A623-AC5ABDB17B7D}" srcOrd="0" destOrd="0" presId="urn:microsoft.com/office/officeart/2005/8/layout/list1"/>
    <dgm:cxn modelId="{35CFDA5C-83B9-4710-919A-1BE5E154531E}" type="presParOf" srcId="{291F9870-E61D-422B-A611-BEC63D2E2B5D}" destId="{61A62885-E035-4E4D-8EAB-A4B2D6796794}" srcOrd="1" destOrd="0" presId="urn:microsoft.com/office/officeart/2005/8/layout/list1"/>
    <dgm:cxn modelId="{63540C99-FEEF-4228-BC28-057E7428EE36}" type="presParOf" srcId="{8D925311-B478-4ABD-83D8-B19989421200}" destId="{4D2A0187-64D8-48A9-AADE-D94756021EEC}" srcOrd="9" destOrd="0" presId="urn:microsoft.com/office/officeart/2005/8/layout/list1"/>
    <dgm:cxn modelId="{FC241476-B60B-4C1D-AA86-DB01F5CE6824}" type="presParOf" srcId="{8D925311-B478-4ABD-83D8-B19989421200}" destId="{71857660-E007-4BA8-9BC6-3FE744A4007C}" srcOrd="10" destOrd="0" presId="urn:microsoft.com/office/officeart/2005/8/layout/list1"/>
    <dgm:cxn modelId="{1D23D883-7E49-4507-BE66-8D6F6438B39B}" type="presParOf" srcId="{8D925311-B478-4ABD-83D8-B19989421200}" destId="{20DA4DC1-C94F-44BE-8B57-F8820E2D75D4}" srcOrd="11" destOrd="0" presId="urn:microsoft.com/office/officeart/2005/8/layout/list1"/>
    <dgm:cxn modelId="{E6EC68AF-CCA1-4561-91B0-9BC5C2367FFA}" type="presParOf" srcId="{8D925311-B478-4ABD-83D8-B19989421200}" destId="{0BBBF2A5-A41B-4D70-AE2C-1DFDC4557B68}" srcOrd="12" destOrd="0" presId="urn:microsoft.com/office/officeart/2005/8/layout/list1"/>
    <dgm:cxn modelId="{B4A43BBF-1F5B-4354-A464-C1BA633D3868}" type="presParOf" srcId="{0BBBF2A5-A41B-4D70-AE2C-1DFDC4557B68}" destId="{1098C324-985E-4473-B182-73075FC24E9E}" srcOrd="0" destOrd="0" presId="urn:microsoft.com/office/officeart/2005/8/layout/list1"/>
    <dgm:cxn modelId="{D04D25E5-4C9A-4854-99E5-FBB5666C5E6F}" type="presParOf" srcId="{0BBBF2A5-A41B-4D70-AE2C-1DFDC4557B68}" destId="{18F060E2-DE21-4188-9837-46C11039671A}" srcOrd="1" destOrd="0" presId="urn:microsoft.com/office/officeart/2005/8/layout/list1"/>
    <dgm:cxn modelId="{AF9C8A9A-4E02-4A2F-AC89-9F2CE5E4E072}" type="presParOf" srcId="{8D925311-B478-4ABD-83D8-B19989421200}" destId="{11C239E6-0B2E-4B01-8059-B8D06BD98AF2}" srcOrd="13" destOrd="0" presId="urn:microsoft.com/office/officeart/2005/8/layout/list1"/>
    <dgm:cxn modelId="{115C0A82-F622-48C8-945D-959A2164A817}" type="presParOf" srcId="{8D925311-B478-4ABD-83D8-B19989421200}" destId="{F7B25A19-B098-4D28-9A59-3F24755B119C}" srcOrd="14"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26936F8-5ECC-4313-A3EC-7044A1BA7EA9}" type="doc">
      <dgm:prSet loTypeId="urn:microsoft.com/office/officeart/2009/3/layout/PhasedProcess" loCatId="process" qsTypeId="urn:microsoft.com/office/officeart/2005/8/quickstyle/3d1" qsCatId="3D" csTypeId="urn:microsoft.com/office/officeart/2005/8/colors/colorful5" csCatId="colorful" phldr="1"/>
      <dgm:spPr/>
      <dgm:t>
        <a:bodyPr/>
        <a:lstStyle/>
        <a:p>
          <a:endParaRPr lang="zh-CN" altLang="en-US"/>
        </a:p>
      </dgm:t>
    </dgm:pt>
    <dgm:pt modelId="{D4445195-63E8-4E52-9C51-C3E1FB8078D6}">
      <dgm:prSet/>
      <dgm:spPr/>
      <dgm:t>
        <a:bodyPr/>
        <a:lstStyle/>
        <a:p>
          <a:pPr rtl="0"/>
          <a:r>
            <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高</a:t>
          </a:r>
        </a:p>
      </dgm:t>
    </dgm:pt>
    <dgm:pt modelId="{BED64455-86B7-4D06-B1C8-E65E9D142CEC}" type="parTrans" cxnId="{E00F0606-8975-4770-9CA9-01376480B6EF}">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9F0BECAD-0D1F-4F71-9577-C6BE87060162}" type="sibTrans" cxnId="{E00F0606-8975-4770-9CA9-01376480B6EF}">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1698798F-4DCD-4B0A-B594-EAF87634872F}">
      <dgm:prSet/>
      <dgm:spPr/>
      <dgm:t>
        <a:bodyPr/>
        <a:lstStyle/>
        <a:p>
          <a:pPr rtl="0"/>
          <a:r>
            <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a:t>
          </a:r>
        </a:p>
      </dgm:t>
    </dgm:pt>
    <dgm:pt modelId="{FDFA0145-13E0-4F50-9CBF-4D98CA75C53B}" type="parTrans" cxnId="{B45AC40A-52B5-4DE4-8339-CFF34A55BC95}">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3FDB26E2-9B6D-466E-93EE-59DCBEE2CB33}" type="sibTrans" cxnId="{B45AC40A-52B5-4DE4-8339-CFF34A55BC95}">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2D0B83D6-CC65-4813-8985-B64ED82D88F0}">
      <dgm:prSet/>
      <dgm:spPr/>
      <dgm:t>
        <a:bodyPr/>
        <a:lstStyle/>
        <a:p>
          <a:pPr rtl="0"/>
          <a:r>
            <a:rPr lang="zh-CN"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尖</a:t>
          </a:r>
        </a:p>
      </dgm:t>
    </dgm:pt>
    <dgm:pt modelId="{12E7F4A4-E691-4148-891C-D03C114A3BFC}" type="parTrans" cxnId="{7D9FD74D-BFDD-495C-BBFB-B0075B459EF1}">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C28BF156-2A43-44DD-B5DE-E0A5DCD00F14}" type="sibTrans" cxnId="{7D9FD74D-BFDD-495C-BBFB-B0075B459EF1}">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30A6158-9886-4AA2-85C0-024A32722CDB}">
      <dgm:prSet/>
      <dgm:spPr/>
      <dgm:t>
        <a:bodyPr/>
        <a:lstStyle/>
        <a:p>
          <a:pPr rtl="0"/>
          <a:r>
            <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军用</a:t>
          </a:r>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探测核心</a:t>
          </a:r>
          <a:r>
            <a:rPr lang="zh-CN"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技术</a:t>
          </a:r>
        </a:p>
      </dgm:t>
    </dgm:pt>
    <dgm:pt modelId="{545D50FC-5716-403C-BB5C-4EC85E906AF2}" type="sibTrans" cxnId="{B9838A73-F86F-4943-AABC-CDBB7305D727}">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AABE5273-AF38-4F34-97AB-A096183C4179}" type="parTrans" cxnId="{B9838A73-F86F-4943-AABC-CDBB7305D727}">
      <dgm:prSet/>
      <dgm:spPr/>
      <dgm:t>
        <a:bodyPr/>
        <a:lstStyle/>
        <a:p>
          <a:endParaRPr lang="zh-CN" altLang="en-US" b="1">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gm:t>
    </dgm:pt>
    <dgm:pt modelId="{577C8BC1-3266-4E57-84F8-B6F08186FA38}" type="pres">
      <dgm:prSet presAssocID="{826936F8-5ECC-4313-A3EC-7044A1BA7EA9}" presName="Name0" presStyleCnt="0">
        <dgm:presLayoutVars>
          <dgm:chMax val="3"/>
          <dgm:chPref val="3"/>
          <dgm:bulletEnabled val="1"/>
          <dgm:dir/>
          <dgm:animLvl val="lvl"/>
        </dgm:presLayoutVars>
      </dgm:prSet>
      <dgm:spPr/>
      <dgm:t>
        <a:bodyPr/>
        <a:lstStyle/>
        <a:p>
          <a:endParaRPr lang="zh-CN" altLang="en-US"/>
        </a:p>
      </dgm:t>
    </dgm:pt>
    <dgm:pt modelId="{DB7D6895-3ED2-4B82-A9D2-7499786B3F8F}" type="pres">
      <dgm:prSet presAssocID="{826936F8-5ECC-4313-A3EC-7044A1BA7EA9}" presName="middleComposite" presStyleCnt="0"/>
      <dgm:spPr/>
    </dgm:pt>
    <dgm:pt modelId="{35C5F22B-E524-4FA2-A745-F77DC3A445A1}" type="pres">
      <dgm:prSet presAssocID="{826936F8-5ECC-4313-A3EC-7044A1BA7EA9}" presName="leftComposite" presStyleCnt="0"/>
      <dgm:spPr/>
    </dgm:pt>
    <dgm:pt modelId="{D63C8EA8-CDD1-4AAD-A38C-A78418D46A3B}" type="pres">
      <dgm:prSet presAssocID="{D4445195-63E8-4E52-9C51-C3E1FB8078D6}" presName="childText1_1" presStyleLbl="vennNode1" presStyleIdx="0" presStyleCnt="6">
        <dgm:presLayoutVars>
          <dgm:chMax val="0"/>
          <dgm:chPref val="0"/>
        </dgm:presLayoutVars>
      </dgm:prSet>
      <dgm:spPr/>
      <dgm:t>
        <a:bodyPr/>
        <a:lstStyle/>
        <a:p>
          <a:endParaRPr lang="zh-CN" altLang="en-US"/>
        </a:p>
      </dgm:t>
    </dgm:pt>
    <dgm:pt modelId="{7D5D3B78-E4F0-4FD2-B8B7-6F93747E1568}" type="pres">
      <dgm:prSet presAssocID="{D4445195-63E8-4E52-9C51-C3E1FB8078D6}" presName="ellipse1" presStyleLbl="vennNode1" presStyleIdx="1" presStyleCnt="6"/>
      <dgm:spPr/>
    </dgm:pt>
    <dgm:pt modelId="{244DC3C1-B65F-4CDC-A2D8-E9BCF477340D}" type="pres">
      <dgm:prSet presAssocID="{D4445195-63E8-4E52-9C51-C3E1FB8078D6}" presName="ellipse2" presStyleLbl="vennNode1" presStyleIdx="2" presStyleCnt="6"/>
      <dgm:spPr/>
    </dgm:pt>
    <dgm:pt modelId="{35EBCAAE-F8B0-49E8-889E-1DA992A37DC9}" type="pres">
      <dgm:prSet presAssocID="{1698798F-4DCD-4B0A-B594-EAF87634872F}" presName="childText1_2" presStyleLbl="vennNode1" presStyleIdx="3" presStyleCnt="6">
        <dgm:presLayoutVars>
          <dgm:chMax val="0"/>
          <dgm:chPref val="0"/>
        </dgm:presLayoutVars>
      </dgm:prSet>
      <dgm:spPr/>
      <dgm:t>
        <a:bodyPr/>
        <a:lstStyle/>
        <a:p>
          <a:endParaRPr lang="zh-CN" altLang="en-US"/>
        </a:p>
      </dgm:t>
    </dgm:pt>
    <dgm:pt modelId="{390D2525-7995-4765-A7A0-9B1826223128}" type="pres">
      <dgm:prSet presAssocID="{1698798F-4DCD-4B0A-B594-EAF87634872F}" presName="ellipse3" presStyleLbl="vennNode1" presStyleIdx="4" presStyleCnt="6"/>
      <dgm:spPr/>
    </dgm:pt>
    <dgm:pt modelId="{D18A2AE5-9511-4FCD-BC2A-93AC24BB0C3C}" type="pres">
      <dgm:prSet presAssocID="{2D0B83D6-CC65-4813-8985-B64ED82D88F0}" presName="childText1_3" presStyleLbl="vennNode1" presStyleIdx="5" presStyleCnt="6">
        <dgm:presLayoutVars>
          <dgm:chMax val="0"/>
          <dgm:chPref val="0"/>
        </dgm:presLayoutVars>
      </dgm:prSet>
      <dgm:spPr/>
      <dgm:t>
        <a:bodyPr/>
        <a:lstStyle/>
        <a:p>
          <a:endParaRPr lang="zh-CN" altLang="en-US"/>
        </a:p>
      </dgm:t>
    </dgm:pt>
    <dgm:pt modelId="{7E3C19CC-9385-4731-82FE-F412DF10EDD7}" type="pres">
      <dgm:prSet presAssocID="{826936F8-5ECC-4313-A3EC-7044A1BA7EA9}" presName="parentText1" presStyleLbl="revTx" presStyleIdx="0" presStyleCnt="1" custLinFactNeighborY="71047">
        <dgm:presLayoutVars>
          <dgm:chMax val="4"/>
          <dgm:chPref val="3"/>
          <dgm:bulletEnabled val="1"/>
        </dgm:presLayoutVars>
      </dgm:prSet>
      <dgm:spPr/>
      <dgm:t>
        <a:bodyPr/>
        <a:lstStyle/>
        <a:p>
          <a:endParaRPr lang="zh-CN" altLang="en-US"/>
        </a:p>
      </dgm:t>
    </dgm:pt>
  </dgm:ptLst>
  <dgm:cxnLst>
    <dgm:cxn modelId="{97283435-B3C2-402A-863C-663A2A1C48EC}" type="presOf" srcId="{A30A6158-9886-4AA2-85C0-024A32722CDB}" destId="{7E3C19CC-9385-4731-82FE-F412DF10EDD7}" srcOrd="0" destOrd="0" presId="urn:microsoft.com/office/officeart/2009/3/layout/PhasedProcess"/>
    <dgm:cxn modelId="{7D9FD74D-BFDD-495C-BBFB-B0075B459EF1}" srcId="{A30A6158-9886-4AA2-85C0-024A32722CDB}" destId="{2D0B83D6-CC65-4813-8985-B64ED82D88F0}" srcOrd="2" destOrd="0" parTransId="{12E7F4A4-E691-4148-891C-D03C114A3BFC}" sibTransId="{C28BF156-2A43-44DD-B5DE-E0A5DCD00F14}"/>
    <dgm:cxn modelId="{AEEEC941-CDAB-4F33-B5AD-6CD139C4B118}" type="presOf" srcId="{1698798F-4DCD-4B0A-B594-EAF87634872F}" destId="{35EBCAAE-F8B0-49E8-889E-1DA992A37DC9}" srcOrd="0" destOrd="0" presId="urn:microsoft.com/office/officeart/2009/3/layout/PhasedProcess"/>
    <dgm:cxn modelId="{B9838A73-F86F-4943-AABC-CDBB7305D727}" srcId="{826936F8-5ECC-4313-A3EC-7044A1BA7EA9}" destId="{A30A6158-9886-4AA2-85C0-024A32722CDB}" srcOrd="0" destOrd="0" parTransId="{AABE5273-AF38-4F34-97AB-A096183C4179}" sibTransId="{545D50FC-5716-403C-BB5C-4EC85E906AF2}"/>
    <dgm:cxn modelId="{3A2AD014-3945-4131-AFFA-A8C1D6FF1351}" type="presOf" srcId="{D4445195-63E8-4E52-9C51-C3E1FB8078D6}" destId="{D63C8EA8-CDD1-4AAD-A38C-A78418D46A3B}" srcOrd="0" destOrd="0" presId="urn:microsoft.com/office/officeart/2009/3/layout/PhasedProcess"/>
    <dgm:cxn modelId="{B45AC40A-52B5-4DE4-8339-CFF34A55BC95}" srcId="{A30A6158-9886-4AA2-85C0-024A32722CDB}" destId="{1698798F-4DCD-4B0A-B594-EAF87634872F}" srcOrd="1" destOrd="0" parTransId="{FDFA0145-13E0-4F50-9CBF-4D98CA75C53B}" sibTransId="{3FDB26E2-9B6D-466E-93EE-59DCBEE2CB33}"/>
    <dgm:cxn modelId="{21ABA29B-3969-493C-A403-587FD16EAEE8}" type="presOf" srcId="{826936F8-5ECC-4313-A3EC-7044A1BA7EA9}" destId="{577C8BC1-3266-4E57-84F8-B6F08186FA38}" srcOrd="0" destOrd="0" presId="urn:microsoft.com/office/officeart/2009/3/layout/PhasedProcess"/>
    <dgm:cxn modelId="{C006B57E-85D1-4AF4-B7B1-249F3CC0CB63}" type="presOf" srcId="{2D0B83D6-CC65-4813-8985-B64ED82D88F0}" destId="{D18A2AE5-9511-4FCD-BC2A-93AC24BB0C3C}" srcOrd="0" destOrd="0" presId="urn:microsoft.com/office/officeart/2009/3/layout/PhasedProcess"/>
    <dgm:cxn modelId="{E00F0606-8975-4770-9CA9-01376480B6EF}" srcId="{A30A6158-9886-4AA2-85C0-024A32722CDB}" destId="{D4445195-63E8-4E52-9C51-C3E1FB8078D6}" srcOrd="0" destOrd="0" parTransId="{BED64455-86B7-4D06-B1C8-E65E9D142CEC}" sibTransId="{9F0BECAD-0D1F-4F71-9577-C6BE87060162}"/>
    <dgm:cxn modelId="{AF399AF6-0D66-4FA7-9D9C-FCB4801E52A1}" type="presParOf" srcId="{577C8BC1-3266-4E57-84F8-B6F08186FA38}" destId="{DB7D6895-3ED2-4B82-A9D2-7499786B3F8F}" srcOrd="0" destOrd="0" presId="urn:microsoft.com/office/officeart/2009/3/layout/PhasedProcess"/>
    <dgm:cxn modelId="{2686599B-A709-4846-BF4E-9C5272805304}" type="presParOf" srcId="{577C8BC1-3266-4E57-84F8-B6F08186FA38}" destId="{35C5F22B-E524-4FA2-A745-F77DC3A445A1}" srcOrd="1" destOrd="0" presId="urn:microsoft.com/office/officeart/2009/3/layout/PhasedProcess"/>
    <dgm:cxn modelId="{87F50797-36DD-42B9-8FEB-016E7AE18FDA}" type="presParOf" srcId="{35C5F22B-E524-4FA2-A745-F77DC3A445A1}" destId="{D63C8EA8-CDD1-4AAD-A38C-A78418D46A3B}" srcOrd="0" destOrd="0" presId="urn:microsoft.com/office/officeart/2009/3/layout/PhasedProcess"/>
    <dgm:cxn modelId="{43B61DF3-0A8A-4D70-82E3-71020F4ED204}" type="presParOf" srcId="{35C5F22B-E524-4FA2-A745-F77DC3A445A1}" destId="{7D5D3B78-E4F0-4FD2-B8B7-6F93747E1568}" srcOrd="1" destOrd="0" presId="urn:microsoft.com/office/officeart/2009/3/layout/PhasedProcess"/>
    <dgm:cxn modelId="{68934092-C592-4AEE-BB12-CA61500F8BB1}" type="presParOf" srcId="{35C5F22B-E524-4FA2-A745-F77DC3A445A1}" destId="{244DC3C1-B65F-4CDC-A2D8-E9BCF477340D}" srcOrd="2" destOrd="0" presId="urn:microsoft.com/office/officeart/2009/3/layout/PhasedProcess"/>
    <dgm:cxn modelId="{6D865D2E-7825-4035-8E54-AACAFC838D55}" type="presParOf" srcId="{35C5F22B-E524-4FA2-A745-F77DC3A445A1}" destId="{35EBCAAE-F8B0-49E8-889E-1DA992A37DC9}" srcOrd="3" destOrd="0" presId="urn:microsoft.com/office/officeart/2009/3/layout/PhasedProcess"/>
    <dgm:cxn modelId="{95D74C5F-55D8-49F9-9588-6B991DBE47FA}" type="presParOf" srcId="{35C5F22B-E524-4FA2-A745-F77DC3A445A1}" destId="{390D2525-7995-4765-A7A0-9B1826223128}" srcOrd="4" destOrd="0" presId="urn:microsoft.com/office/officeart/2009/3/layout/PhasedProcess"/>
    <dgm:cxn modelId="{9E05BC83-7CD2-41F6-9660-7513ECD74642}" type="presParOf" srcId="{35C5F22B-E524-4FA2-A745-F77DC3A445A1}" destId="{D18A2AE5-9511-4FCD-BC2A-93AC24BB0C3C}" srcOrd="5" destOrd="0" presId="urn:microsoft.com/office/officeart/2009/3/layout/PhasedProcess"/>
    <dgm:cxn modelId="{0947A020-1ABF-4738-8F75-CF35A1A00F5D}" type="presParOf" srcId="{577C8BC1-3266-4E57-84F8-B6F08186FA38}" destId="{7E3C19CC-9385-4731-82FE-F412DF10EDD7}" srcOrd="2" destOrd="0" presId="urn:microsoft.com/office/officeart/2009/3/layout/Phased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8A89A9-20EE-4AB6-AB23-62580816FCB2}">
      <dsp:nvSpPr>
        <dsp:cNvPr id="0" name=""/>
        <dsp:cNvSpPr/>
      </dsp:nvSpPr>
      <dsp:spPr>
        <a:xfrm>
          <a:off x="4354115" y="2535815"/>
          <a:ext cx="1807368" cy="1807368"/>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rtl="0">
            <a:lnSpc>
              <a:spcPct val="90000"/>
            </a:lnSpc>
            <a:spcBef>
              <a:spcPct val="0"/>
            </a:spcBef>
            <a:spcAft>
              <a:spcPct val="35000"/>
            </a:spcAft>
          </a:pPr>
          <a:r>
            <a:rPr lang="zh-CN" sz="3900" b="1" kern="1200" smtClean="0">
              <a:effectLst>
                <a:outerShdw blurRad="38100" dist="38100" dir="2700000" algn="tl">
                  <a:srgbClr val="000000">
                    <a:alpha val="43137"/>
                  </a:srgbClr>
                </a:outerShdw>
              </a:effectLst>
            </a:rPr>
            <a:t>联合创业</a:t>
          </a:r>
          <a:endParaRPr lang="zh-CN" sz="3900" b="1" kern="1200">
            <a:effectLst>
              <a:outerShdw blurRad="38100" dist="38100" dir="2700000" algn="tl">
                <a:srgbClr val="000000">
                  <a:alpha val="43137"/>
                </a:srgbClr>
              </a:outerShdw>
            </a:effectLst>
          </a:endParaRPr>
        </a:p>
      </dsp:txBody>
      <dsp:txXfrm>
        <a:off x="4618798" y="2800498"/>
        <a:ext cx="1278002" cy="1278002"/>
      </dsp:txXfrm>
    </dsp:sp>
    <dsp:sp modelId="{9CB9BC16-F74D-4144-90C7-E86AD0F522D8}">
      <dsp:nvSpPr>
        <dsp:cNvPr id="0" name=""/>
        <dsp:cNvSpPr/>
      </dsp:nvSpPr>
      <dsp:spPr>
        <a:xfrm rot="16200000">
          <a:off x="5065342" y="1876328"/>
          <a:ext cx="384915" cy="614505"/>
        </a:xfrm>
        <a:prstGeom prst="rightArrow">
          <a:avLst>
            <a:gd name="adj1" fmla="val 60000"/>
            <a:gd name="adj2" fmla="val 50000"/>
          </a:avLst>
        </a:prstGeom>
        <a:solidFill>
          <a:schemeClr val="accent5">
            <a:hueOff val="0"/>
            <a:satOff val="0"/>
            <a:lumOff val="0"/>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zh-CN" altLang="en-US" sz="2300" b="1" kern="1200">
            <a:effectLst>
              <a:outerShdw blurRad="38100" dist="38100" dir="2700000" algn="tl">
                <a:srgbClr val="000000">
                  <a:alpha val="43137"/>
                </a:srgbClr>
              </a:outerShdw>
            </a:effectLst>
          </a:endParaRPr>
        </a:p>
      </dsp:txBody>
      <dsp:txXfrm>
        <a:off x="5123079" y="2056966"/>
        <a:ext cx="269441" cy="368703"/>
      </dsp:txXfrm>
    </dsp:sp>
    <dsp:sp modelId="{6AA3A535-21D9-467B-B604-79570813DC33}">
      <dsp:nvSpPr>
        <dsp:cNvPr id="0" name=""/>
        <dsp:cNvSpPr/>
      </dsp:nvSpPr>
      <dsp:spPr>
        <a:xfrm>
          <a:off x="4354115" y="2191"/>
          <a:ext cx="1807368" cy="1807368"/>
        </a:xfrm>
        <a:prstGeom prst="ellipse">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dirty="0" smtClean="0">
              <a:effectLst>
                <a:outerShdw blurRad="38100" dist="38100" dir="2700000" algn="tl">
                  <a:srgbClr val="000000">
                    <a:alpha val="43137"/>
                  </a:srgbClr>
                </a:outerShdw>
              </a:effectLst>
            </a:rPr>
            <a:t>中国顶尖的雷达科研专家</a:t>
          </a:r>
          <a:endParaRPr lang="zh-CN" sz="2300" b="1" kern="1200" dirty="0">
            <a:effectLst>
              <a:outerShdw blurRad="38100" dist="38100" dir="2700000" algn="tl">
                <a:srgbClr val="000000">
                  <a:alpha val="43137"/>
                </a:srgbClr>
              </a:outerShdw>
            </a:effectLst>
          </a:endParaRPr>
        </a:p>
      </dsp:txBody>
      <dsp:txXfrm>
        <a:off x="4618798" y="266874"/>
        <a:ext cx="1278002" cy="1278002"/>
      </dsp:txXfrm>
    </dsp:sp>
    <dsp:sp modelId="{D7519D8D-B2C1-4672-AC5B-0050C702EC0A}">
      <dsp:nvSpPr>
        <dsp:cNvPr id="0" name=""/>
        <dsp:cNvSpPr/>
      </dsp:nvSpPr>
      <dsp:spPr>
        <a:xfrm rot="1800000">
          <a:off x="6152999" y="3760205"/>
          <a:ext cx="384915" cy="614505"/>
        </a:xfrm>
        <a:prstGeom prst="rightArrow">
          <a:avLst>
            <a:gd name="adj1" fmla="val 60000"/>
            <a:gd name="adj2" fmla="val 50000"/>
          </a:avLst>
        </a:prstGeom>
        <a:solidFill>
          <a:schemeClr val="accent5">
            <a:hueOff val="-3676672"/>
            <a:satOff val="-5114"/>
            <a:lumOff val="-1961"/>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zh-CN" altLang="en-US" sz="2300" b="1" kern="1200">
            <a:effectLst>
              <a:outerShdw blurRad="38100" dist="38100" dir="2700000" algn="tl">
                <a:srgbClr val="000000">
                  <a:alpha val="43137"/>
                </a:srgbClr>
              </a:outerShdw>
            </a:effectLst>
          </a:endParaRPr>
        </a:p>
      </dsp:txBody>
      <dsp:txXfrm>
        <a:off x="6160734" y="3854238"/>
        <a:ext cx="269441" cy="368703"/>
      </dsp:txXfrm>
    </dsp:sp>
    <dsp:sp modelId="{F34CBBA3-5D9A-46DB-BC25-C4C242DB48C3}">
      <dsp:nvSpPr>
        <dsp:cNvPr id="0" name=""/>
        <dsp:cNvSpPr/>
      </dsp:nvSpPr>
      <dsp:spPr>
        <a:xfrm>
          <a:off x="6548298" y="3802627"/>
          <a:ext cx="1807368" cy="1807368"/>
        </a:xfrm>
        <a:prstGeom prst="ellipse">
          <a:avLst/>
        </a:prstGeom>
        <a:gradFill rotWithShape="0">
          <a:gsLst>
            <a:gs pos="0">
              <a:schemeClr val="accent5">
                <a:hueOff val="-3676672"/>
                <a:satOff val="-5114"/>
                <a:lumOff val="-1961"/>
                <a:alphaOff val="0"/>
                <a:satMod val="103000"/>
                <a:lumMod val="102000"/>
                <a:tint val="94000"/>
              </a:schemeClr>
            </a:gs>
            <a:gs pos="50000">
              <a:schemeClr val="accent5">
                <a:hueOff val="-3676672"/>
                <a:satOff val="-5114"/>
                <a:lumOff val="-1961"/>
                <a:alphaOff val="0"/>
                <a:satMod val="110000"/>
                <a:lumMod val="100000"/>
                <a:shade val="100000"/>
              </a:schemeClr>
            </a:gs>
            <a:gs pos="100000">
              <a:schemeClr val="accent5">
                <a:hueOff val="-3676672"/>
                <a:satOff val="-5114"/>
                <a:lumOff val="-196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smtClean="0">
              <a:effectLst>
                <a:outerShdw blurRad="38100" dist="38100" dir="2700000" algn="tl">
                  <a:srgbClr val="000000">
                    <a:alpha val="43137"/>
                  </a:srgbClr>
                </a:outerShdw>
              </a:effectLst>
            </a:rPr>
            <a:t>中国第一代投资银行专家</a:t>
          </a:r>
          <a:endParaRPr lang="zh-CN" sz="2300" b="1" kern="1200">
            <a:effectLst>
              <a:outerShdw blurRad="38100" dist="38100" dir="2700000" algn="tl">
                <a:srgbClr val="000000">
                  <a:alpha val="43137"/>
                </a:srgbClr>
              </a:outerShdw>
            </a:effectLst>
          </a:endParaRPr>
        </a:p>
      </dsp:txBody>
      <dsp:txXfrm>
        <a:off x="6812981" y="4067310"/>
        <a:ext cx="1278002" cy="1278002"/>
      </dsp:txXfrm>
    </dsp:sp>
    <dsp:sp modelId="{BB930100-DEBC-4DF3-AB63-5B5AAE72B443}">
      <dsp:nvSpPr>
        <dsp:cNvPr id="0" name=""/>
        <dsp:cNvSpPr/>
      </dsp:nvSpPr>
      <dsp:spPr>
        <a:xfrm rot="9000000">
          <a:off x="3977685" y="3760205"/>
          <a:ext cx="384915" cy="614505"/>
        </a:xfrm>
        <a:prstGeom prst="rightArrow">
          <a:avLst>
            <a:gd name="adj1" fmla="val 60000"/>
            <a:gd name="adj2" fmla="val 50000"/>
          </a:avLst>
        </a:prstGeom>
        <a:solidFill>
          <a:schemeClr val="accent5">
            <a:hueOff val="-7353344"/>
            <a:satOff val="-10228"/>
            <a:lumOff val="-3922"/>
            <a:alphaOff val="0"/>
          </a:schemeClr>
        </a:solidFill>
        <a:ln>
          <a:noFill/>
        </a:ln>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zh-CN" altLang="en-US" sz="2300" b="1" kern="1200">
            <a:effectLst>
              <a:outerShdw blurRad="38100" dist="38100" dir="2700000" algn="tl">
                <a:srgbClr val="000000">
                  <a:alpha val="43137"/>
                </a:srgbClr>
              </a:outerShdw>
            </a:effectLst>
          </a:endParaRPr>
        </a:p>
      </dsp:txBody>
      <dsp:txXfrm rot="10800000">
        <a:off x="4085424" y="3854238"/>
        <a:ext cx="269441" cy="368703"/>
      </dsp:txXfrm>
    </dsp:sp>
    <dsp:sp modelId="{9028E5C1-0BB8-4400-97D3-CE7CDD013B40}">
      <dsp:nvSpPr>
        <dsp:cNvPr id="0" name=""/>
        <dsp:cNvSpPr/>
      </dsp:nvSpPr>
      <dsp:spPr>
        <a:xfrm>
          <a:off x="2159932" y="3802627"/>
          <a:ext cx="1807368" cy="1807368"/>
        </a:xfrm>
        <a:prstGeom prst="ellipse">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smtClean="0">
              <a:effectLst>
                <a:outerShdw blurRad="38100" dist="38100" dir="2700000" algn="tl">
                  <a:srgbClr val="000000">
                    <a:alpha val="43137"/>
                  </a:srgbClr>
                </a:outerShdw>
              </a:effectLst>
            </a:rPr>
            <a:t>中国各专业资深管理专家</a:t>
          </a:r>
          <a:endParaRPr lang="zh-CN" sz="2300" b="1" kern="1200">
            <a:effectLst>
              <a:outerShdw blurRad="38100" dist="38100" dir="2700000" algn="tl">
                <a:srgbClr val="000000">
                  <a:alpha val="43137"/>
                </a:srgbClr>
              </a:outerShdw>
            </a:effectLst>
          </a:endParaRPr>
        </a:p>
      </dsp:txBody>
      <dsp:txXfrm>
        <a:off x="2424615" y="4067310"/>
        <a:ext cx="1278002" cy="127800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C8EA8-CDD1-4AAD-A38C-A78418D46A3B}">
      <dsp:nvSpPr>
        <dsp:cNvPr id="0" name=""/>
        <dsp:cNvSpPr/>
      </dsp:nvSpPr>
      <dsp:spPr>
        <a:xfrm>
          <a:off x="850817" y="187164"/>
          <a:ext cx="1012238" cy="1012116"/>
        </a:xfrm>
        <a:prstGeom prst="ellipse">
          <a:avLst/>
        </a:prstGeom>
        <a:solidFill>
          <a:schemeClr val="accent5">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zh-CN" altLang="en-US" sz="1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人工</a:t>
          </a:r>
          <a:endParaRPr lang="en-US" altLang="zh-CN" sz="1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lvl="0" algn="ctr" defTabSz="577850" rtl="0">
            <a:lnSpc>
              <a:spcPct val="90000"/>
            </a:lnSpc>
            <a:spcBef>
              <a:spcPct val="0"/>
            </a:spcBef>
            <a:spcAft>
              <a:spcPct val="35000"/>
            </a:spcAft>
          </a:pPr>
          <a:r>
            <a:rPr lang="zh-CN" altLang="en-US" sz="1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智能</a:t>
          </a:r>
          <a:endParaRPr lang="zh-CN" sz="1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999056" y="335385"/>
        <a:ext cx="715760" cy="715674"/>
      </dsp:txXfrm>
    </dsp:sp>
    <dsp:sp modelId="{7D5D3B78-E4F0-4FD2-B8B7-6F93747E1568}">
      <dsp:nvSpPr>
        <dsp:cNvPr id="0" name=""/>
        <dsp:cNvSpPr/>
      </dsp:nvSpPr>
      <dsp:spPr>
        <a:xfrm>
          <a:off x="477560" y="1033326"/>
          <a:ext cx="497007" cy="496963"/>
        </a:xfrm>
        <a:prstGeom prst="ellipse">
          <a:avLst/>
        </a:prstGeom>
        <a:solidFill>
          <a:schemeClr val="accent5">
            <a:alpha val="50000"/>
            <a:hueOff val="-1838336"/>
            <a:satOff val="-2557"/>
            <a:lumOff val="-981"/>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44DC3C1-B65F-4CDC-A2D8-E9BCF477340D}">
      <dsp:nvSpPr>
        <dsp:cNvPr id="0" name=""/>
        <dsp:cNvSpPr/>
      </dsp:nvSpPr>
      <dsp:spPr>
        <a:xfrm>
          <a:off x="1945956" y="386354"/>
          <a:ext cx="289153" cy="289240"/>
        </a:xfrm>
        <a:prstGeom prst="ellipse">
          <a:avLst/>
        </a:prstGeom>
        <a:solidFill>
          <a:schemeClr val="accent5">
            <a:alpha val="50000"/>
            <a:hueOff val="-3676672"/>
            <a:satOff val="-5114"/>
            <a:lumOff val="-1961"/>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5EBCAAE-F8B0-49E8-889E-1DA992A37DC9}">
      <dsp:nvSpPr>
        <dsp:cNvPr id="0" name=""/>
        <dsp:cNvSpPr/>
      </dsp:nvSpPr>
      <dsp:spPr>
        <a:xfrm>
          <a:off x="883265" y="1348633"/>
          <a:ext cx="1012238" cy="1012116"/>
        </a:xfrm>
        <a:prstGeom prst="ellipse">
          <a:avLst/>
        </a:prstGeom>
        <a:solidFill>
          <a:schemeClr val="accent5">
            <a:alpha val="50000"/>
            <a:hueOff val="-5515009"/>
            <a:satOff val="-7671"/>
            <a:lumOff val="-2942"/>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49530" tIns="49530" rIns="49530" bIns="49530" numCol="1" spcCol="1270" anchor="ctr" anchorCtr="0">
          <a:noAutofit/>
        </a:bodyPr>
        <a:lstStyle/>
        <a:p>
          <a:pPr lvl="0" algn="ctr" defTabSz="577850" rtl="0">
            <a:lnSpc>
              <a:spcPct val="90000"/>
            </a:lnSpc>
            <a:spcBef>
              <a:spcPct val="0"/>
            </a:spcBef>
            <a:spcAft>
              <a:spcPct val="35000"/>
            </a:spcAft>
          </a:pPr>
          <a:r>
            <a:rPr lang="zh-CN" altLang="en-US" sz="1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大数据</a:t>
          </a:r>
          <a:endParaRPr lang="zh-CN" sz="1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031504" y="1496854"/>
        <a:ext cx="715760" cy="715674"/>
      </dsp:txXfrm>
    </dsp:sp>
    <dsp:sp modelId="{390D2525-7995-4765-A7A0-9B1826223128}">
      <dsp:nvSpPr>
        <dsp:cNvPr id="0" name=""/>
        <dsp:cNvSpPr/>
      </dsp:nvSpPr>
      <dsp:spPr>
        <a:xfrm>
          <a:off x="2177688" y="2059148"/>
          <a:ext cx="289153" cy="289240"/>
        </a:xfrm>
        <a:prstGeom prst="ellipse">
          <a:avLst/>
        </a:prstGeom>
        <a:solidFill>
          <a:schemeClr val="accent5">
            <a:alpha val="50000"/>
            <a:hueOff val="-7353344"/>
            <a:satOff val="-10228"/>
            <a:lumOff val="-3922"/>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7E3C19CC-9385-4731-82FE-F412DF10EDD7}">
      <dsp:nvSpPr>
        <dsp:cNvPr id="0" name=""/>
        <dsp:cNvSpPr/>
      </dsp:nvSpPr>
      <dsp:spPr>
        <a:xfrm>
          <a:off x="162976" y="2625150"/>
          <a:ext cx="2595436" cy="6046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zh-CN" altLang="en-US"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人工智能</a:t>
          </a:r>
          <a:endParaRPr lang="zh-CN"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62976" y="2625150"/>
        <a:ext cx="2595436" cy="604611"/>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9CBFA3-F7BF-4375-B135-EDE70A3D2A3F}">
      <dsp:nvSpPr>
        <dsp:cNvPr id="0" name=""/>
        <dsp:cNvSpPr/>
      </dsp:nvSpPr>
      <dsp:spPr>
        <a:xfrm>
          <a:off x="5257800" y="1515165"/>
          <a:ext cx="4117941" cy="476456"/>
        </a:xfrm>
        <a:custGeom>
          <a:avLst/>
          <a:gdLst/>
          <a:ahLst/>
          <a:cxnLst/>
          <a:rect l="0" t="0" r="0" b="0"/>
          <a:pathLst>
            <a:path>
              <a:moveTo>
                <a:pt x="0" y="0"/>
              </a:moveTo>
              <a:lnTo>
                <a:pt x="0" y="238228"/>
              </a:lnTo>
              <a:lnTo>
                <a:pt x="4117941" y="238228"/>
              </a:lnTo>
              <a:lnTo>
                <a:pt x="4117941" y="4764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AFBB50C-F7D5-4383-A2E6-5CD069AC96B0}">
      <dsp:nvSpPr>
        <dsp:cNvPr id="0" name=""/>
        <dsp:cNvSpPr/>
      </dsp:nvSpPr>
      <dsp:spPr>
        <a:xfrm>
          <a:off x="5257800" y="1515165"/>
          <a:ext cx="1372647" cy="476456"/>
        </a:xfrm>
        <a:custGeom>
          <a:avLst/>
          <a:gdLst/>
          <a:ahLst/>
          <a:cxnLst/>
          <a:rect l="0" t="0" r="0" b="0"/>
          <a:pathLst>
            <a:path>
              <a:moveTo>
                <a:pt x="0" y="0"/>
              </a:moveTo>
              <a:lnTo>
                <a:pt x="0" y="238228"/>
              </a:lnTo>
              <a:lnTo>
                <a:pt x="1372647" y="238228"/>
              </a:lnTo>
              <a:lnTo>
                <a:pt x="1372647" y="4764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011CE17-44A1-4272-944B-E9CE943FE9D9}">
      <dsp:nvSpPr>
        <dsp:cNvPr id="0" name=""/>
        <dsp:cNvSpPr/>
      </dsp:nvSpPr>
      <dsp:spPr>
        <a:xfrm>
          <a:off x="3885152" y="1515165"/>
          <a:ext cx="1372647" cy="476456"/>
        </a:xfrm>
        <a:custGeom>
          <a:avLst/>
          <a:gdLst/>
          <a:ahLst/>
          <a:cxnLst/>
          <a:rect l="0" t="0" r="0" b="0"/>
          <a:pathLst>
            <a:path>
              <a:moveTo>
                <a:pt x="1372647" y="0"/>
              </a:moveTo>
              <a:lnTo>
                <a:pt x="1372647" y="238228"/>
              </a:lnTo>
              <a:lnTo>
                <a:pt x="0" y="238228"/>
              </a:lnTo>
              <a:lnTo>
                <a:pt x="0" y="4764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CF31720-C5D4-451E-9A40-1E3DBE08E5E2}">
      <dsp:nvSpPr>
        <dsp:cNvPr id="0" name=""/>
        <dsp:cNvSpPr/>
      </dsp:nvSpPr>
      <dsp:spPr>
        <a:xfrm>
          <a:off x="1139858" y="1515165"/>
          <a:ext cx="4117941" cy="476456"/>
        </a:xfrm>
        <a:custGeom>
          <a:avLst/>
          <a:gdLst/>
          <a:ahLst/>
          <a:cxnLst/>
          <a:rect l="0" t="0" r="0" b="0"/>
          <a:pathLst>
            <a:path>
              <a:moveTo>
                <a:pt x="4117941" y="0"/>
              </a:moveTo>
              <a:lnTo>
                <a:pt x="4117941" y="238228"/>
              </a:lnTo>
              <a:lnTo>
                <a:pt x="0" y="238228"/>
              </a:lnTo>
              <a:lnTo>
                <a:pt x="0" y="476456"/>
              </a:lnTo>
            </a:path>
          </a:pathLst>
        </a:custGeom>
        <a:noFill/>
        <a:ln w="12700" cap="flat" cmpd="sng" algn="ctr">
          <a:solidFill>
            <a:schemeClr val="accent2">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FAEEEF-265A-44B5-B6F4-C143C0CC40A6}">
      <dsp:nvSpPr>
        <dsp:cNvPr id="0" name=""/>
        <dsp:cNvSpPr/>
      </dsp:nvSpPr>
      <dsp:spPr>
        <a:xfrm>
          <a:off x="4123380" y="380746"/>
          <a:ext cx="2268838" cy="1134419"/>
        </a:xfrm>
        <a:prstGeom prst="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zh-CN" sz="2700" kern="1200" dirty="0">
              <a:latin typeface="微软雅黑" panose="020B0503020204020204" pitchFamily="34" charset="-122"/>
              <a:ea typeface="微软雅黑" panose="020B0503020204020204" pitchFamily="34" charset="-122"/>
            </a:rPr>
            <a:t>可提供的城市运营服务</a:t>
          </a:r>
        </a:p>
      </dsp:txBody>
      <dsp:txXfrm>
        <a:off x="4123380" y="380746"/>
        <a:ext cx="2268838" cy="1134419"/>
      </dsp:txXfrm>
    </dsp:sp>
    <dsp:sp modelId="{CA981663-05D6-4D34-B54F-491496602780}">
      <dsp:nvSpPr>
        <dsp:cNvPr id="0" name=""/>
        <dsp:cNvSpPr/>
      </dsp:nvSpPr>
      <dsp:spPr>
        <a:xfrm>
          <a:off x="5439" y="1991621"/>
          <a:ext cx="2268838" cy="1134419"/>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zh-CN" sz="2700" kern="1200" dirty="0">
              <a:latin typeface="微软雅黑" panose="020B0503020204020204" pitchFamily="34" charset="-122"/>
              <a:ea typeface="微软雅黑" panose="020B0503020204020204" pitchFamily="34" charset="-122"/>
            </a:rPr>
            <a:t>低空空域监管</a:t>
          </a:r>
        </a:p>
      </dsp:txBody>
      <dsp:txXfrm>
        <a:off x="5439" y="1991621"/>
        <a:ext cx="2268838" cy="1134419"/>
      </dsp:txXfrm>
    </dsp:sp>
    <dsp:sp modelId="{657F9B74-9DC3-4083-9BCE-C25C8909E204}">
      <dsp:nvSpPr>
        <dsp:cNvPr id="0" name=""/>
        <dsp:cNvSpPr/>
      </dsp:nvSpPr>
      <dsp:spPr>
        <a:xfrm>
          <a:off x="2750733" y="1991621"/>
          <a:ext cx="2268838" cy="1134419"/>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zh-CN" sz="2700" kern="1200" dirty="0">
              <a:latin typeface="微软雅黑" panose="020B0503020204020204" pitchFamily="34" charset="-122"/>
              <a:ea typeface="微软雅黑" panose="020B0503020204020204" pitchFamily="34" charset="-122"/>
            </a:rPr>
            <a:t>航路辅助规划</a:t>
          </a:r>
        </a:p>
      </dsp:txBody>
      <dsp:txXfrm>
        <a:off x="2750733" y="1991621"/>
        <a:ext cx="2268838" cy="1134419"/>
      </dsp:txXfrm>
    </dsp:sp>
    <dsp:sp modelId="{5F37F5C4-2327-4FB1-B495-5A4922D54D59}">
      <dsp:nvSpPr>
        <dsp:cNvPr id="0" name=""/>
        <dsp:cNvSpPr/>
      </dsp:nvSpPr>
      <dsp:spPr>
        <a:xfrm>
          <a:off x="5496028" y="1991621"/>
          <a:ext cx="2268838" cy="1134419"/>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zh-CN" sz="2700" kern="1200">
              <a:latin typeface="微软雅黑" panose="020B0503020204020204" pitchFamily="34" charset="-122"/>
              <a:ea typeface="微软雅黑" panose="020B0503020204020204" pitchFamily="34" charset="-122"/>
            </a:rPr>
            <a:t>飞行器</a:t>
          </a:r>
        </a:p>
      </dsp:txBody>
      <dsp:txXfrm>
        <a:off x="5496028" y="1991621"/>
        <a:ext cx="2268838" cy="1134419"/>
      </dsp:txXfrm>
    </dsp:sp>
    <dsp:sp modelId="{7F461539-A685-4222-9FE8-E057915352BB}">
      <dsp:nvSpPr>
        <dsp:cNvPr id="0" name=""/>
        <dsp:cNvSpPr/>
      </dsp:nvSpPr>
      <dsp:spPr>
        <a:xfrm>
          <a:off x="8241322" y="1991621"/>
          <a:ext cx="2268838" cy="1134419"/>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rtl="0">
            <a:lnSpc>
              <a:spcPct val="90000"/>
            </a:lnSpc>
            <a:spcBef>
              <a:spcPct val="0"/>
            </a:spcBef>
            <a:spcAft>
              <a:spcPct val="35000"/>
            </a:spcAft>
          </a:pPr>
          <a:r>
            <a:rPr lang="zh-CN" sz="2700" kern="1200" dirty="0">
              <a:latin typeface="微软雅黑" panose="020B0503020204020204" pitchFamily="34" charset="-122"/>
              <a:ea typeface="微软雅黑" panose="020B0503020204020204" pitchFamily="34" charset="-122"/>
            </a:rPr>
            <a:t>飞手管理</a:t>
          </a:r>
          <a:r>
            <a:rPr lang="en-US" altLang="zh-CN" sz="2700" kern="1200" dirty="0">
              <a:latin typeface="微软雅黑" panose="020B0503020204020204" pitchFamily="34" charset="-122"/>
              <a:ea typeface="微软雅黑" panose="020B0503020204020204" pitchFamily="34" charset="-122"/>
            </a:rPr>
            <a:t>…</a:t>
          </a:r>
          <a:endParaRPr lang="zh-CN" sz="2700" kern="1200" dirty="0">
            <a:latin typeface="微软雅黑" panose="020B0503020204020204" pitchFamily="34" charset="-122"/>
            <a:ea typeface="微软雅黑" panose="020B0503020204020204" pitchFamily="34" charset="-122"/>
          </a:endParaRPr>
        </a:p>
      </dsp:txBody>
      <dsp:txXfrm>
        <a:off x="8241322" y="1991621"/>
        <a:ext cx="2268838" cy="113441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1B249-8785-47C1-B310-70EB96F40A3D}">
      <dsp:nvSpPr>
        <dsp:cNvPr id="0" name=""/>
        <dsp:cNvSpPr/>
      </dsp:nvSpPr>
      <dsp:spPr>
        <a:xfrm>
          <a:off x="1332290" y="2439328"/>
          <a:ext cx="608075" cy="1158680"/>
        </a:xfrm>
        <a:custGeom>
          <a:avLst/>
          <a:gdLst/>
          <a:ahLst/>
          <a:cxnLst/>
          <a:rect l="0" t="0" r="0" b="0"/>
          <a:pathLst>
            <a:path>
              <a:moveTo>
                <a:pt x="0" y="0"/>
              </a:moveTo>
              <a:lnTo>
                <a:pt x="304037" y="0"/>
              </a:lnTo>
              <a:lnTo>
                <a:pt x="304037" y="1158680"/>
              </a:lnTo>
              <a:lnTo>
                <a:pt x="608075" y="115868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0"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603614" y="2985954"/>
        <a:ext cx="65427" cy="65427"/>
      </dsp:txXfrm>
    </dsp:sp>
    <dsp:sp modelId="{D5DA24F9-88D3-40D9-9A8B-57AB5BD678D3}">
      <dsp:nvSpPr>
        <dsp:cNvPr id="0" name=""/>
        <dsp:cNvSpPr/>
      </dsp:nvSpPr>
      <dsp:spPr>
        <a:xfrm>
          <a:off x="1332290" y="2393608"/>
          <a:ext cx="608075" cy="91440"/>
        </a:xfrm>
        <a:custGeom>
          <a:avLst/>
          <a:gdLst/>
          <a:ahLst/>
          <a:cxnLst/>
          <a:rect l="0" t="0" r="0" b="0"/>
          <a:pathLst>
            <a:path>
              <a:moveTo>
                <a:pt x="0" y="45720"/>
              </a:moveTo>
              <a:lnTo>
                <a:pt x="608075" y="4572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0"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621126" y="2424126"/>
        <a:ext cx="30403" cy="30403"/>
      </dsp:txXfrm>
    </dsp:sp>
    <dsp:sp modelId="{8844B703-C6DA-4F9A-846D-A84679A73EBF}">
      <dsp:nvSpPr>
        <dsp:cNvPr id="0" name=""/>
        <dsp:cNvSpPr/>
      </dsp:nvSpPr>
      <dsp:spPr>
        <a:xfrm>
          <a:off x="1332290" y="1280647"/>
          <a:ext cx="608075" cy="1158680"/>
        </a:xfrm>
        <a:custGeom>
          <a:avLst/>
          <a:gdLst/>
          <a:ahLst/>
          <a:cxnLst/>
          <a:rect l="0" t="0" r="0" b="0"/>
          <a:pathLst>
            <a:path>
              <a:moveTo>
                <a:pt x="0" y="1158680"/>
              </a:moveTo>
              <a:lnTo>
                <a:pt x="304037" y="1158680"/>
              </a:lnTo>
              <a:lnTo>
                <a:pt x="304037" y="0"/>
              </a:lnTo>
              <a:lnTo>
                <a:pt x="608075" y="0"/>
              </a:lnTo>
            </a:path>
          </a:pathLst>
        </a:custGeom>
        <a:noFill/>
        <a:ln w="12700" cap="flat" cmpd="sng" algn="ctr">
          <a:solidFill>
            <a:schemeClr val="accent2">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0"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603614" y="1827273"/>
        <a:ext cx="65427" cy="65427"/>
      </dsp:txXfrm>
    </dsp:sp>
    <dsp:sp modelId="{C9DB32BE-3C93-430A-BCBC-438555BEC89E}">
      <dsp:nvSpPr>
        <dsp:cNvPr id="0" name=""/>
        <dsp:cNvSpPr/>
      </dsp:nvSpPr>
      <dsp:spPr>
        <a:xfrm rot="16200000">
          <a:off x="-1570509" y="1975855"/>
          <a:ext cx="4878656" cy="926944"/>
        </a:xfrm>
        <a:prstGeom prst="rect">
          <a:avLst/>
        </a:prstGeom>
        <a:solidFill>
          <a:srgbClr val="FF000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vert" wrap="square" lIns="25400" tIns="25400" rIns="25400" bIns="25400" numCol="1" spcCol="1270" anchor="ctr" anchorCtr="0">
          <a:noAutofit/>
        </a:bodyPr>
        <a:lstStyle/>
        <a:p>
          <a:pPr lvl="0" algn="ctr" defTabSz="1778000" rtl="0">
            <a:lnSpc>
              <a:spcPct val="90000"/>
            </a:lnSpc>
            <a:spcBef>
              <a:spcPct val="0"/>
            </a:spcBef>
            <a:spcAft>
              <a:spcPct val="35000"/>
            </a:spcAft>
          </a:pPr>
          <a:r>
            <a:rPr lang="zh-CN" sz="4000" b="0"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骨干成员来源</a:t>
          </a:r>
        </a:p>
      </dsp:txBody>
      <dsp:txXfrm>
        <a:off x="-1570509" y="1975855"/>
        <a:ext cx="4878656" cy="926944"/>
      </dsp:txXfrm>
    </dsp:sp>
    <dsp:sp modelId="{1552F772-9670-4E1B-A89B-F4CABE028981}">
      <dsp:nvSpPr>
        <dsp:cNvPr id="0" name=""/>
        <dsp:cNvSpPr/>
      </dsp:nvSpPr>
      <dsp:spPr>
        <a:xfrm>
          <a:off x="1940366" y="817174"/>
          <a:ext cx="6090364" cy="92694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rtl="0">
            <a:lnSpc>
              <a:spcPct val="90000"/>
            </a:lnSpc>
            <a:spcBef>
              <a:spcPct val="0"/>
            </a:spcBef>
            <a:spcAft>
              <a:spcPct val="35000"/>
            </a:spcAft>
          </a:pPr>
          <a:r>
            <a:rPr lang="zh-CN" sz="3900" b="0"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大型雷达研究所</a:t>
          </a:r>
        </a:p>
      </dsp:txBody>
      <dsp:txXfrm>
        <a:off x="1940366" y="817174"/>
        <a:ext cx="6090364" cy="926944"/>
      </dsp:txXfrm>
    </dsp:sp>
    <dsp:sp modelId="{F5D80846-D825-479F-B900-A21F2E3DE49D}">
      <dsp:nvSpPr>
        <dsp:cNvPr id="0" name=""/>
        <dsp:cNvSpPr/>
      </dsp:nvSpPr>
      <dsp:spPr>
        <a:xfrm>
          <a:off x="1940366" y="1975855"/>
          <a:ext cx="6090364" cy="926944"/>
        </a:xfrm>
        <a:prstGeom prst="rect">
          <a:avLst/>
        </a:prstGeom>
        <a:solidFill>
          <a:srgbClr val="0070C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rtl="0">
            <a:lnSpc>
              <a:spcPct val="90000"/>
            </a:lnSpc>
            <a:spcBef>
              <a:spcPct val="0"/>
            </a:spcBef>
            <a:spcAft>
              <a:spcPct val="35000"/>
            </a:spcAft>
          </a:pPr>
          <a:r>
            <a:rPr lang="zh-CN" sz="3900" b="0"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光学研究所</a:t>
          </a:r>
        </a:p>
      </dsp:txBody>
      <dsp:txXfrm>
        <a:off x="1940366" y="1975855"/>
        <a:ext cx="6090364" cy="926944"/>
      </dsp:txXfrm>
    </dsp:sp>
    <dsp:sp modelId="{D28E9ECB-4130-4E4E-A92F-400E889D63F0}">
      <dsp:nvSpPr>
        <dsp:cNvPr id="0" name=""/>
        <dsp:cNvSpPr/>
      </dsp:nvSpPr>
      <dsp:spPr>
        <a:xfrm>
          <a:off x="1940366" y="3134536"/>
          <a:ext cx="6090364" cy="926944"/>
        </a:xfrm>
        <a:prstGeom prst="rect">
          <a:avLst/>
        </a:prstGeom>
        <a:solidFill>
          <a:srgbClr val="00B050"/>
        </a:soli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4765" tIns="24765" rIns="24765" bIns="24765" numCol="1" spcCol="1270" anchor="ctr" anchorCtr="0">
          <a:noAutofit/>
        </a:bodyPr>
        <a:lstStyle/>
        <a:p>
          <a:pPr lvl="0" algn="ctr" defTabSz="1733550" rtl="0">
            <a:lnSpc>
              <a:spcPct val="90000"/>
            </a:lnSpc>
            <a:spcBef>
              <a:spcPct val="0"/>
            </a:spcBef>
            <a:spcAft>
              <a:spcPct val="35000"/>
            </a:spcAft>
          </a:pPr>
          <a:r>
            <a:rPr lang="en-US" sz="3900" b="0"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985</a:t>
          </a:r>
          <a:r>
            <a:rPr lang="zh-CN" sz="3900" b="0"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高校</a:t>
          </a:r>
        </a:p>
      </dsp:txBody>
      <dsp:txXfrm>
        <a:off x="1940366" y="3134536"/>
        <a:ext cx="6090364" cy="926944"/>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614E13-701D-41FF-89E6-2471D64BBFAB}">
      <dsp:nvSpPr>
        <dsp:cNvPr id="0" name=""/>
        <dsp:cNvSpPr/>
      </dsp:nvSpPr>
      <dsp:spPr>
        <a:xfrm>
          <a:off x="4841913" y="2007924"/>
          <a:ext cx="1539985" cy="1539985"/>
        </a:xfrm>
        <a:prstGeom prst="ellipse">
          <a:avLst/>
        </a:prstGeom>
        <a:solidFill>
          <a:srgbClr val="FF0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rtl="0">
            <a:lnSpc>
              <a:spcPct val="90000"/>
            </a:lnSpc>
            <a:spcBef>
              <a:spcPct val="0"/>
            </a:spcBef>
            <a:spcAft>
              <a:spcPct val="35000"/>
            </a:spcAft>
          </a:pPr>
          <a:r>
            <a:rPr lang="zh-CN" altLang="en-US" sz="38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颢驰</a:t>
          </a:r>
          <a:endParaRPr lang="zh-CN" sz="3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067439" y="2233450"/>
        <a:ext cx="1088933" cy="1088933"/>
      </dsp:txXfrm>
    </dsp:sp>
    <dsp:sp modelId="{81C4D2A5-7F11-4EFF-8969-CAAE1ADC01C2}">
      <dsp:nvSpPr>
        <dsp:cNvPr id="0" name=""/>
        <dsp:cNvSpPr/>
      </dsp:nvSpPr>
      <dsp:spPr>
        <a:xfrm rot="16200000">
          <a:off x="5448096" y="1446323"/>
          <a:ext cx="327619" cy="523595"/>
        </a:xfrm>
        <a:prstGeom prst="righ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497239" y="1600185"/>
        <a:ext cx="229333" cy="314157"/>
      </dsp:txXfrm>
    </dsp:sp>
    <dsp:sp modelId="{60C3C2FF-7187-400D-811A-49A0D5C897DB}">
      <dsp:nvSpPr>
        <dsp:cNvPr id="0" name=""/>
        <dsp:cNvSpPr/>
      </dsp:nvSpPr>
      <dsp:spPr>
        <a:xfrm>
          <a:off x="4918912" y="3786"/>
          <a:ext cx="1385987" cy="1385987"/>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国土</a:t>
          </a:r>
          <a:r>
            <a:rPr lang="en-US" alt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防空</a:t>
          </a:r>
          <a:endParaRPr lang="zh-CN" sz="2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121885" y="206759"/>
        <a:ext cx="980041" cy="980041"/>
      </dsp:txXfrm>
    </dsp:sp>
    <dsp:sp modelId="{72E2B85E-759F-410C-8A54-2D6C4EB25C91}">
      <dsp:nvSpPr>
        <dsp:cNvPr id="0" name=""/>
        <dsp:cNvSpPr/>
      </dsp:nvSpPr>
      <dsp:spPr>
        <a:xfrm rot="19285714">
          <a:off x="6284496" y="1849112"/>
          <a:ext cx="327619" cy="523595"/>
        </a:xfrm>
        <a:prstGeom prst="rightArrow">
          <a:avLst>
            <a:gd name="adj1" fmla="val 60000"/>
            <a:gd name="adj2" fmla="val 50000"/>
          </a:avLst>
        </a:prstGeom>
        <a:gradFill rotWithShape="0">
          <a:gsLst>
            <a:gs pos="0">
              <a:schemeClr val="accent4">
                <a:hueOff val="1732615"/>
                <a:satOff val="-7995"/>
                <a:lumOff val="294"/>
                <a:alphaOff val="0"/>
                <a:satMod val="103000"/>
                <a:lumMod val="102000"/>
                <a:tint val="94000"/>
              </a:schemeClr>
            </a:gs>
            <a:gs pos="50000">
              <a:schemeClr val="accent4">
                <a:hueOff val="1732615"/>
                <a:satOff val="-7995"/>
                <a:lumOff val="294"/>
                <a:alphaOff val="0"/>
                <a:satMod val="110000"/>
                <a:lumMod val="100000"/>
                <a:shade val="100000"/>
              </a:schemeClr>
            </a:gs>
            <a:gs pos="100000">
              <a:schemeClr val="accent4">
                <a:hueOff val="1732615"/>
                <a:satOff val="-7995"/>
                <a:lumOff val="294"/>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6295217" y="1984471"/>
        <a:ext cx="229333" cy="314157"/>
      </dsp:txXfrm>
    </dsp:sp>
    <dsp:sp modelId="{6D3DE962-737F-46BB-95D4-C9E231B85531}">
      <dsp:nvSpPr>
        <dsp:cNvPr id="0" name=""/>
        <dsp:cNvSpPr/>
      </dsp:nvSpPr>
      <dsp:spPr>
        <a:xfrm>
          <a:off x="6546010" y="787355"/>
          <a:ext cx="1385987" cy="1385987"/>
        </a:xfrm>
        <a:prstGeom prst="ellipse">
          <a:avLst/>
        </a:prstGeom>
        <a:gradFill rotWithShape="0">
          <a:gsLst>
            <a:gs pos="0">
              <a:schemeClr val="accent4">
                <a:hueOff val="1732615"/>
                <a:satOff val="-7995"/>
                <a:lumOff val="294"/>
                <a:alphaOff val="0"/>
                <a:satMod val="103000"/>
                <a:lumMod val="102000"/>
                <a:tint val="94000"/>
              </a:schemeClr>
            </a:gs>
            <a:gs pos="50000">
              <a:schemeClr val="accent4">
                <a:hueOff val="1732615"/>
                <a:satOff val="-7995"/>
                <a:lumOff val="294"/>
                <a:alphaOff val="0"/>
                <a:satMod val="110000"/>
                <a:lumMod val="100000"/>
                <a:shade val="100000"/>
              </a:schemeClr>
            </a:gs>
            <a:gs pos="100000">
              <a:schemeClr val="accent4">
                <a:hueOff val="1732615"/>
                <a:satOff val="-7995"/>
                <a:lumOff val="294"/>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要地</a:t>
          </a:r>
          <a:r>
            <a:rPr lang="en-US" alt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防空</a:t>
          </a:r>
          <a:endParaRPr lang="zh-CN" sz="2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6748983" y="990328"/>
        <a:ext cx="980041" cy="980041"/>
      </dsp:txXfrm>
    </dsp:sp>
    <dsp:sp modelId="{6E1DBA2B-6B20-40E9-90E6-6C35DF9A8946}">
      <dsp:nvSpPr>
        <dsp:cNvPr id="0" name=""/>
        <dsp:cNvSpPr/>
      </dsp:nvSpPr>
      <dsp:spPr>
        <a:xfrm rot="771429">
          <a:off x="6491070" y="2754171"/>
          <a:ext cx="327619" cy="523595"/>
        </a:xfrm>
        <a:prstGeom prst="rightArrow">
          <a:avLst>
            <a:gd name="adj1" fmla="val 60000"/>
            <a:gd name="adj2" fmla="val 50000"/>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6492302" y="2847955"/>
        <a:ext cx="229333" cy="314157"/>
      </dsp:txXfrm>
    </dsp:sp>
    <dsp:sp modelId="{2DF8F3BC-CBAC-450E-B3EF-43C859AA164B}">
      <dsp:nvSpPr>
        <dsp:cNvPr id="0" name=""/>
        <dsp:cNvSpPr/>
      </dsp:nvSpPr>
      <dsp:spPr>
        <a:xfrm>
          <a:off x="6947870" y="2548020"/>
          <a:ext cx="1385987" cy="1385987"/>
        </a:xfrm>
        <a:prstGeom prst="ellipse">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精密</a:t>
          </a:r>
          <a:r>
            <a:rPr lang="en-US" altLang="zh-CN" sz="23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sz="23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测量</a:t>
          </a:r>
          <a:endParaRPr lang="zh-CN" sz="23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7150843" y="2750993"/>
        <a:ext cx="980041" cy="980041"/>
      </dsp:txXfrm>
    </dsp:sp>
    <dsp:sp modelId="{B9C1DE92-913C-46F7-BA29-BDF6094DD884}">
      <dsp:nvSpPr>
        <dsp:cNvPr id="0" name=""/>
        <dsp:cNvSpPr/>
      </dsp:nvSpPr>
      <dsp:spPr>
        <a:xfrm rot="3857143">
          <a:off x="5912263" y="3479972"/>
          <a:ext cx="327619" cy="523595"/>
        </a:xfrm>
        <a:prstGeom prst="rightArrow">
          <a:avLst>
            <a:gd name="adj1" fmla="val 60000"/>
            <a:gd name="adj2" fmla="val 50000"/>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940084" y="3540415"/>
        <a:ext cx="229333" cy="314157"/>
      </dsp:txXfrm>
    </dsp:sp>
    <dsp:sp modelId="{95FA1575-5C7D-488F-BD94-4E5F9951894F}">
      <dsp:nvSpPr>
        <dsp:cNvPr id="0" name=""/>
        <dsp:cNvSpPr/>
      </dsp:nvSpPr>
      <dsp:spPr>
        <a:xfrm>
          <a:off x="5821883" y="3959963"/>
          <a:ext cx="1385987" cy="1385987"/>
        </a:xfrm>
        <a:prstGeom prst="ellipse">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舰载</a:t>
          </a:r>
          <a:endParaRPr lang="zh-CN" sz="23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6024856" y="4162936"/>
        <a:ext cx="980041" cy="980041"/>
      </dsp:txXfrm>
    </dsp:sp>
    <dsp:sp modelId="{0BC58EAB-86AF-463B-AC7F-1B2C03C0949A}">
      <dsp:nvSpPr>
        <dsp:cNvPr id="0" name=""/>
        <dsp:cNvSpPr/>
      </dsp:nvSpPr>
      <dsp:spPr>
        <a:xfrm rot="6942857">
          <a:off x="4983929" y="3479972"/>
          <a:ext cx="327619" cy="523595"/>
        </a:xfrm>
        <a:prstGeom prst="rightArrow">
          <a:avLst>
            <a:gd name="adj1" fmla="val 60000"/>
            <a:gd name="adj2" fmla="val 50000"/>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rot="10800000">
        <a:off x="5054394" y="3540415"/>
        <a:ext cx="229333" cy="314157"/>
      </dsp:txXfrm>
    </dsp:sp>
    <dsp:sp modelId="{4EB61397-DE5F-4984-8AFA-341F755DC7F3}">
      <dsp:nvSpPr>
        <dsp:cNvPr id="0" name=""/>
        <dsp:cNvSpPr/>
      </dsp:nvSpPr>
      <dsp:spPr>
        <a:xfrm>
          <a:off x="4015940" y="3959963"/>
          <a:ext cx="1385987" cy="1385987"/>
        </a:xfrm>
        <a:prstGeom prst="ellipse">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机载</a:t>
          </a:r>
          <a:endParaRPr lang="zh-CN" sz="23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4218913" y="4162936"/>
        <a:ext cx="980041" cy="980041"/>
      </dsp:txXfrm>
    </dsp:sp>
    <dsp:sp modelId="{20F1D4B9-186F-491E-8515-412C0058040B}">
      <dsp:nvSpPr>
        <dsp:cNvPr id="0" name=""/>
        <dsp:cNvSpPr/>
      </dsp:nvSpPr>
      <dsp:spPr>
        <a:xfrm rot="10028571">
          <a:off x="4405122" y="2754171"/>
          <a:ext cx="327619" cy="523595"/>
        </a:xfrm>
        <a:prstGeom prst="rightArrow">
          <a:avLst>
            <a:gd name="adj1" fmla="val 60000"/>
            <a:gd name="adj2" fmla="val 50000"/>
          </a:avLst>
        </a:prstGeom>
        <a:gradFill rotWithShape="0">
          <a:gsLst>
            <a:gs pos="0">
              <a:schemeClr val="accent4">
                <a:hueOff val="8663077"/>
                <a:satOff val="-39973"/>
                <a:lumOff val="1471"/>
                <a:alphaOff val="0"/>
                <a:satMod val="103000"/>
                <a:lumMod val="102000"/>
                <a:tint val="94000"/>
              </a:schemeClr>
            </a:gs>
            <a:gs pos="50000">
              <a:schemeClr val="accent4">
                <a:hueOff val="8663077"/>
                <a:satOff val="-39973"/>
                <a:lumOff val="1471"/>
                <a:alphaOff val="0"/>
                <a:satMod val="110000"/>
                <a:lumMod val="100000"/>
                <a:shade val="100000"/>
              </a:schemeClr>
            </a:gs>
            <a:gs pos="100000">
              <a:schemeClr val="accent4">
                <a:hueOff val="8663077"/>
                <a:satOff val="-39973"/>
                <a:lumOff val="1471"/>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rot="10800000">
        <a:off x="4502176" y="2847955"/>
        <a:ext cx="229333" cy="314157"/>
      </dsp:txXfrm>
    </dsp:sp>
    <dsp:sp modelId="{04E38E45-B5CA-4527-9570-BC9D787D90D6}">
      <dsp:nvSpPr>
        <dsp:cNvPr id="0" name=""/>
        <dsp:cNvSpPr/>
      </dsp:nvSpPr>
      <dsp:spPr>
        <a:xfrm>
          <a:off x="2889953" y="2548020"/>
          <a:ext cx="1385987" cy="1385987"/>
        </a:xfrm>
        <a:prstGeom prst="ellipse">
          <a:avLst/>
        </a:prstGeom>
        <a:gradFill rotWithShape="0">
          <a:gsLst>
            <a:gs pos="0">
              <a:schemeClr val="accent4">
                <a:hueOff val="8663077"/>
                <a:satOff val="-39973"/>
                <a:lumOff val="1471"/>
                <a:alphaOff val="0"/>
                <a:satMod val="103000"/>
                <a:lumMod val="102000"/>
                <a:tint val="94000"/>
              </a:schemeClr>
            </a:gs>
            <a:gs pos="50000">
              <a:schemeClr val="accent4">
                <a:hueOff val="8663077"/>
                <a:satOff val="-39973"/>
                <a:lumOff val="1471"/>
                <a:alphaOff val="0"/>
                <a:satMod val="110000"/>
                <a:lumMod val="100000"/>
                <a:shade val="100000"/>
              </a:schemeClr>
            </a:gs>
            <a:gs pos="100000">
              <a:schemeClr val="accent4">
                <a:hueOff val="8663077"/>
                <a:satOff val="-39973"/>
                <a:lumOff val="147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星载</a:t>
          </a:r>
          <a:endParaRPr lang="zh-CN" sz="23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3092926" y="2750993"/>
        <a:ext cx="980041" cy="980041"/>
      </dsp:txXfrm>
    </dsp:sp>
    <dsp:sp modelId="{3075ABB8-071C-4A2A-82BE-E2F9B4BFAEA9}">
      <dsp:nvSpPr>
        <dsp:cNvPr id="0" name=""/>
        <dsp:cNvSpPr/>
      </dsp:nvSpPr>
      <dsp:spPr>
        <a:xfrm rot="13114286">
          <a:off x="4611695" y="1849112"/>
          <a:ext cx="327619" cy="523595"/>
        </a:xfrm>
        <a:prstGeom prst="rightArrow">
          <a:avLst>
            <a:gd name="adj1" fmla="val 60000"/>
            <a:gd name="adj2" fmla="val 50000"/>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zh-CN" altLang="en-US" sz="15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rot="10800000">
        <a:off x="4699260" y="1984471"/>
        <a:ext cx="229333" cy="314157"/>
      </dsp:txXfrm>
    </dsp:sp>
    <dsp:sp modelId="{B754DA1C-48DB-48C4-BAF5-3AB0FF004E9C}">
      <dsp:nvSpPr>
        <dsp:cNvPr id="0" name=""/>
        <dsp:cNvSpPr/>
      </dsp:nvSpPr>
      <dsp:spPr>
        <a:xfrm>
          <a:off x="3291813" y="787355"/>
          <a:ext cx="1385987" cy="1385987"/>
        </a:xfrm>
        <a:prstGeom prst="ellipse">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1022350" rtl="0">
            <a:lnSpc>
              <a:spcPct val="90000"/>
            </a:lnSpc>
            <a:spcBef>
              <a:spcPct val="0"/>
            </a:spcBef>
            <a:spcAft>
              <a:spcPct val="35000"/>
            </a:spcAft>
          </a:pPr>
          <a:r>
            <a:rPr 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量子</a:t>
          </a:r>
          <a:r>
            <a:rPr lang="en-US" alt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zh-CN" sz="23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探测</a:t>
          </a:r>
          <a:endParaRPr lang="zh-CN" sz="23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3494786" y="990328"/>
        <a:ext cx="980041" cy="980041"/>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CC762A-C38B-41BC-A7CD-2249F169EC46}">
      <dsp:nvSpPr>
        <dsp:cNvPr id="0" name=""/>
        <dsp:cNvSpPr/>
      </dsp:nvSpPr>
      <dsp:spPr>
        <a:xfrm>
          <a:off x="5167964" y="2220006"/>
          <a:ext cx="1385600" cy="1385600"/>
        </a:xfrm>
        <a:prstGeom prst="ellipse">
          <a:avLst/>
        </a:prstGeom>
        <a:solidFill>
          <a:srgbClr val="FF0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自主研发能力</a:t>
          </a:r>
        </a:p>
      </dsp:txBody>
      <dsp:txXfrm>
        <a:off x="5370880" y="2422922"/>
        <a:ext cx="979768" cy="979768"/>
      </dsp:txXfrm>
    </dsp:sp>
    <dsp:sp modelId="{1E2CACA5-B46B-4A49-9668-9392350F5415}">
      <dsp:nvSpPr>
        <dsp:cNvPr id="0" name=""/>
        <dsp:cNvSpPr/>
      </dsp:nvSpPr>
      <dsp:spPr>
        <a:xfrm rot="16200000">
          <a:off x="5572147" y="1456230"/>
          <a:ext cx="577234" cy="471104"/>
        </a:xfrm>
        <a:prstGeom prst="righ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642813" y="1621117"/>
        <a:ext cx="435903" cy="282662"/>
      </dsp:txXfrm>
    </dsp:sp>
    <dsp:sp modelId="{707D98FA-1B83-4634-97BA-F30FD4EA4CB4}">
      <dsp:nvSpPr>
        <dsp:cNvPr id="0" name=""/>
        <dsp:cNvSpPr/>
      </dsp:nvSpPr>
      <dsp:spPr>
        <a:xfrm>
          <a:off x="5306524" y="22404"/>
          <a:ext cx="1108480" cy="1108480"/>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系统工程</a:t>
          </a:r>
        </a:p>
      </dsp:txBody>
      <dsp:txXfrm>
        <a:off x="5468857" y="184737"/>
        <a:ext cx="783814" cy="783814"/>
      </dsp:txXfrm>
    </dsp:sp>
    <dsp:sp modelId="{BED0F72D-C12D-4106-82DC-65D34F1A6D52}">
      <dsp:nvSpPr>
        <dsp:cNvPr id="0" name=""/>
        <dsp:cNvSpPr/>
      </dsp:nvSpPr>
      <dsp:spPr>
        <a:xfrm rot="18360000">
          <a:off x="6289847" y="1689425"/>
          <a:ext cx="577234" cy="471104"/>
        </a:xfrm>
        <a:prstGeom prst="rightArrow">
          <a:avLst>
            <a:gd name="adj1" fmla="val 60000"/>
            <a:gd name="adj2" fmla="val 50000"/>
          </a:avLst>
        </a:prstGeom>
        <a:gradFill rotWithShape="0">
          <a:gsLst>
            <a:gs pos="0">
              <a:schemeClr val="accent4">
                <a:hueOff val="1155077"/>
                <a:satOff val="-5330"/>
                <a:lumOff val="196"/>
                <a:alphaOff val="0"/>
                <a:satMod val="103000"/>
                <a:lumMod val="102000"/>
                <a:tint val="94000"/>
              </a:schemeClr>
            </a:gs>
            <a:gs pos="50000">
              <a:schemeClr val="accent4">
                <a:hueOff val="1155077"/>
                <a:satOff val="-5330"/>
                <a:lumOff val="196"/>
                <a:alphaOff val="0"/>
                <a:satMod val="110000"/>
                <a:lumMod val="100000"/>
                <a:shade val="100000"/>
              </a:schemeClr>
            </a:gs>
            <a:gs pos="100000">
              <a:schemeClr val="accent4">
                <a:hueOff val="1155077"/>
                <a:satOff val="-5330"/>
                <a:lumOff val="19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6318976" y="1840816"/>
        <a:ext cx="435903" cy="282662"/>
      </dsp:txXfrm>
    </dsp:sp>
    <dsp:sp modelId="{7AA8076F-CA65-446C-ACAF-FEAC4097507C}">
      <dsp:nvSpPr>
        <dsp:cNvPr id="0" name=""/>
        <dsp:cNvSpPr/>
      </dsp:nvSpPr>
      <dsp:spPr>
        <a:xfrm>
          <a:off x="6679686" y="468571"/>
          <a:ext cx="1108480" cy="1108480"/>
        </a:xfrm>
        <a:prstGeom prst="ellipse">
          <a:avLst/>
        </a:prstGeom>
        <a:gradFill rotWithShape="0">
          <a:gsLst>
            <a:gs pos="0">
              <a:schemeClr val="accent4">
                <a:hueOff val="1155077"/>
                <a:satOff val="-5330"/>
                <a:lumOff val="196"/>
                <a:alphaOff val="0"/>
                <a:satMod val="103000"/>
                <a:lumMod val="102000"/>
                <a:tint val="94000"/>
              </a:schemeClr>
            </a:gs>
            <a:gs pos="50000">
              <a:schemeClr val="accent4">
                <a:hueOff val="1155077"/>
                <a:satOff val="-5330"/>
                <a:lumOff val="196"/>
                <a:alphaOff val="0"/>
                <a:satMod val="110000"/>
                <a:lumMod val="100000"/>
                <a:shade val="100000"/>
              </a:schemeClr>
            </a:gs>
            <a:gs pos="100000">
              <a:schemeClr val="accent4">
                <a:hueOff val="1155077"/>
                <a:satOff val="-5330"/>
                <a:lumOff val="19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通讯电子</a:t>
          </a:r>
        </a:p>
      </dsp:txBody>
      <dsp:txXfrm>
        <a:off x="6842019" y="630904"/>
        <a:ext cx="783814" cy="783814"/>
      </dsp:txXfrm>
    </dsp:sp>
    <dsp:sp modelId="{1EE09968-AFFA-4B08-9760-60D1A4423315}">
      <dsp:nvSpPr>
        <dsp:cNvPr id="0" name=""/>
        <dsp:cNvSpPr/>
      </dsp:nvSpPr>
      <dsp:spPr>
        <a:xfrm rot="20520000">
          <a:off x="6733410" y="2299937"/>
          <a:ext cx="577234" cy="471104"/>
        </a:xfrm>
        <a:prstGeom prst="rightArrow">
          <a:avLst>
            <a:gd name="adj1" fmla="val 60000"/>
            <a:gd name="adj2" fmla="val 50000"/>
          </a:avLst>
        </a:prstGeom>
        <a:gradFill rotWithShape="0">
          <a:gsLst>
            <a:gs pos="0">
              <a:schemeClr val="accent4">
                <a:hueOff val="2310154"/>
                <a:satOff val="-10660"/>
                <a:lumOff val="392"/>
                <a:alphaOff val="0"/>
                <a:satMod val="103000"/>
                <a:lumMod val="102000"/>
                <a:tint val="94000"/>
              </a:schemeClr>
            </a:gs>
            <a:gs pos="50000">
              <a:schemeClr val="accent4">
                <a:hueOff val="2310154"/>
                <a:satOff val="-10660"/>
                <a:lumOff val="392"/>
                <a:alphaOff val="0"/>
                <a:satMod val="110000"/>
                <a:lumMod val="100000"/>
                <a:shade val="100000"/>
              </a:schemeClr>
            </a:gs>
            <a:gs pos="100000">
              <a:schemeClr val="accent4">
                <a:hueOff val="2310154"/>
                <a:satOff val="-10660"/>
                <a:lumOff val="39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6736869" y="2415995"/>
        <a:ext cx="435903" cy="282662"/>
      </dsp:txXfrm>
    </dsp:sp>
    <dsp:sp modelId="{EDD29673-49BA-4E10-ACF1-DC0435BC8ADE}">
      <dsp:nvSpPr>
        <dsp:cNvPr id="0" name=""/>
        <dsp:cNvSpPr/>
      </dsp:nvSpPr>
      <dsp:spPr>
        <a:xfrm>
          <a:off x="7528347" y="1636652"/>
          <a:ext cx="1108480" cy="1108480"/>
        </a:xfrm>
        <a:prstGeom prst="ellipse">
          <a:avLst/>
        </a:prstGeom>
        <a:gradFill rotWithShape="0">
          <a:gsLst>
            <a:gs pos="0">
              <a:schemeClr val="accent4">
                <a:hueOff val="2310154"/>
                <a:satOff val="-10660"/>
                <a:lumOff val="392"/>
                <a:alphaOff val="0"/>
                <a:satMod val="103000"/>
                <a:lumMod val="102000"/>
                <a:tint val="94000"/>
              </a:schemeClr>
            </a:gs>
            <a:gs pos="50000">
              <a:schemeClr val="accent4">
                <a:hueOff val="2310154"/>
                <a:satOff val="-10660"/>
                <a:lumOff val="392"/>
                <a:alphaOff val="0"/>
                <a:satMod val="110000"/>
                <a:lumMod val="100000"/>
                <a:shade val="100000"/>
              </a:schemeClr>
            </a:gs>
            <a:gs pos="100000">
              <a:schemeClr val="accent4">
                <a:hueOff val="2310154"/>
                <a:satOff val="-10660"/>
                <a:lumOff val="39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20320" rIns="0" bIns="20320" numCol="1" spcCol="1270" anchor="ctr" anchorCtr="0">
          <a:noAutofit/>
        </a:bodyPr>
        <a:lstStyle/>
        <a:p>
          <a:pPr lvl="0" algn="ctr" defTabSz="711200" rtl="0">
            <a:lnSpc>
              <a:spcPct val="90000"/>
            </a:lnSpc>
            <a:spcBef>
              <a:spcPct val="0"/>
            </a:spcBef>
            <a:spcAft>
              <a:spcPct val="35000"/>
            </a:spcAft>
          </a:pPr>
          <a:r>
            <a:rPr lang="zh-CN" altLang="en-US" sz="1600" b="1" kern="1200" dirty="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光学成像与测量</a:t>
          </a:r>
        </a:p>
      </dsp:txBody>
      <dsp:txXfrm>
        <a:off x="7690680" y="1798985"/>
        <a:ext cx="783814" cy="783814"/>
      </dsp:txXfrm>
    </dsp:sp>
    <dsp:sp modelId="{7C06ECA6-4896-4595-AAD2-D5E223C77D86}">
      <dsp:nvSpPr>
        <dsp:cNvPr id="0" name=""/>
        <dsp:cNvSpPr/>
      </dsp:nvSpPr>
      <dsp:spPr>
        <a:xfrm rot="1080000">
          <a:off x="6733410" y="3054571"/>
          <a:ext cx="577234" cy="471104"/>
        </a:xfrm>
        <a:prstGeom prst="rightArrow">
          <a:avLst>
            <a:gd name="adj1" fmla="val 60000"/>
            <a:gd name="adj2" fmla="val 50000"/>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6736869" y="3126955"/>
        <a:ext cx="435903" cy="282662"/>
      </dsp:txXfrm>
    </dsp:sp>
    <dsp:sp modelId="{D815C5FD-B8BF-4561-B96B-3D5315FB841F}">
      <dsp:nvSpPr>
        <dsp:cNvPr id="0" name=""/>
        <dsp:cNvSpPr/>
      </dsp:nvSpPr>
      <dsp:spPr>
        <a:xfrm>
          <a:off x="7528347" y="3080480"/>
          <a:ext cx="1108480" cy="1108480"/>
        </a:xfrm>
        <a:prstGeom prst="ellipse">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量子探测</a:t>
          </a:r>
        </a:p>
      </dsp:txBody>
      <dsp:txXfrm>
        <a:off x="7690680" y="3242813"/>
        <a:ext cx="783814" cy="783814"/>
      </dsp:txXfrm>
    </dsp:sp>
    <dsp:sp modelId="{13F7ECB3-82AC-44CE-B6FC-34C649AFBF8F}">
      <dsp:nvSpPr>
        <dsp:cNvPr id="0" name=""/>
        <dsp:cNvSpPr/>
      </dsp:nvSpPr>
      <dsp:spPr>
        <a:xfrm rot="3240000">
          <a:off x="6289847" y="3665083"/>
          <a:ext cx="577234" cy="471104"/>
        </a:xfrm>
        <a:prstGeom prst="rightArrow">
          <a:avLst>
            <a:gd name="adj1" fmla="val 60000"/>
            <a:gd name="adj2" fmla="val 50000"/>
          </a:avLst>
        </a:prstGeom>
        <a:gradFill rotWithShape="0">
          <a:gsLst>
            <a:gs pos="0">
              <a:schemeClr val="accent4">
                <a:hueOff val="4620308"/>
                <a:satOff val="-21319"/>
                <a:lumOff val="784"/>
                <a:alphaOff val="0"/>
                <a:satMod val="103000"/>
                <a:lumMod val="102000"/>
                <a:tint val="94000"/>
              </a:schemeClr>
            </a:gs>
            <a:gs pos="50000">
              <a:schemeClr val="accent4">
                <a:hueOff val="4620308"/>
                <a:satOff val="-21319"/>
                <a:lumOff val="784"/>
                <a:alphaOff val="0"/>
                <a:satMod val="110000"/>
                <a:lumMod val="100000"/>
                <a:shade val="100000"/>
              </a:schemeClr>
            </a:gs>
            <a:gs pos="100000">
              <a:schemeClr val="accent4">
                <a:hueOff val="4620308"/>
                <a:satOff val="-21319"/>
                <a:lumOff val="78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6318976" y="3702134"/>
        <a:ext cx="435903" cy="282662"/>
      </dsp:txXfrm>
    </dsp:sp>
    <dsp:sp modelId="{8C92287B-5322-4A27-A80C-20B1D536484D}">
      <dsp:nvSpPr>
        <dsp:cNvPr id="0" name=""/>
        <dsp:cNvSpPr/>
      </dsp:nvSpPr>
      <dsp:spPr>
        <a:xfrm>
          <a:off x="6679686" y="4248561"/>
          <a:ext cx="1108480" cy="1108480"/>
        </a:xfrm>
        <a:prstGeom prst="ellipse">
          <a:avLst/>
        </a:prstGeom>
        <a:gradFill rotWithShape="0">
          <a:gsLst>
            <a:gs pos="0">
              <a:schemeClr val="accent4">
                <a:hueOff val="4620308"/>
                <a:satOff val="-21319"/>
                <a:lumOff val="784"/>
                <a:alphaOff val="0"/>
                <a:satMod val="103000"/>
                <a:lumMod val="102000"/>
                <a:tint val="94000"/>
              </a:schemeClr>
            </a:gs>
            <a:gs pos="50000">
              <a:schemeClr val="accent4">
                <a:hueOff val="4620308"/>
                <a:satOff val="-21319"/>
                <a:lumOff val="784"/>
                <a:alphaOff val="0"/>
                <a:satMod val="110000"/>
                <a:lumMod val="100000"/>
                <a:shade val="100000"/>
              </a:schemeClr>
            </a:gs>
            <a:gs pos="100000">
              <a:schemeClr val="accent4">
                <a:hueOff val="4620308"/>
                <a:satOff val="-21319"/>
                <a:lumOff val="784"/>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软件工程</a:t>
          </a:r>
        </a:p>
      </dsp:txBody>
      <dsp:txXfrm>
        <a:off x="6842019" y="4410894"/>
        <a:ext cx="783814" cy="783814"/>
      </dsp:txXfrm>
    </dsp:sp>
    <dsp:sp modelId="{F5849EA1-F672-4A36-BEAB-E3F98A786BA1}">
      <dsp:nvSpPr>
        <dsp:cNvPr id="0" name=""/>
        <dsp:cNvSpPr/>
      </dsp:nvSpPr>
      <dsp:spPr>
        <a:xfrm rot="5400000">
          <a:off x="5572147" y="3898278"/>
          <a:ext cx="577234" cy="471104"/>
        </a:xfrm>
        <a:prstGeom prst="rightArrow">
          <a:avLst>
            <a:gd name="adj1" fmla="val 60000"/>
            <a:gd name="adj2" fmla="val 50000"/>
          </a:avLst>
        </a:prstGeom>
        <a:gradFill rotWithShape="0">
          <a:gsLst>
            <a:gs pos="0">
              <a:schemeClr val="accent4">
                <a:hueOff val="5775385"/>
                <a:satOff val="-26649"/>
                <a:lumOff val="981"/>
                <a:alphaOff val="0"/>
                <a:satMod val="103000"/>
                <a:lumMod val="102000"/>
                <a:tint val="94000"/>
              </a:schemeClr>
            </a:gs>
            <a:gs pos="50000">
              <a:schemeClr val="accent4">
                <a:hueOff val="5775385"/>
                <a:satOff val="-26649"/>
                <a:lumOff val="981"/>
                <a:alphaOff val="0"/>
                <a:satMod val="110000"/>
                <a:lumMod val="100000"/>
                <a:shade val="100000"/>
              </a:schemeClr>
            </a:gs>
            <a:gs pos="100000">
              <a:schemeClr val="accent4">
                <a:hueOff val="5775385"/>
                <a:satOff val="-26649"/>
                <a:lumOff val="98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642813" y="3921834"/>
        <a:ext cx="435903" cy="282662"/>
      </dsp:txXfrm>
    </dsp:sp>
    <dsp:sp modelId="{0600244D-802F-4B07-B69C-7D8B9FCE7B21}">
      <dsp:nvSpPr>
        <dsp:cNvPr id="0" name=""/>
        <dsp:cNvSpPr/>
      </dsp:nvSpPr>
      <dsp:spPr>
        <a:xfrm>
          <a:off x="5306524" y="4694728"/>
          <a:ext cx="1108480" cy="1108480"/>
        </a:xfrm>
        <a:prstGeom prst="ellipse">
          <a:avLst/>
        </a:prstGeom>
        <a:gradFill rotWithShape="0">
          <a:gsLst>
            <a:gs pos="0">
              <a:schemeClr val="accent4">
                <a:hueOff val="5775385"/>
                <a:satOff val="-26649"/>
                <a:lumOff val="981"/>
                <a:alphaOff val="0"/>
                <a:satMod val="103000"/>
                <a:lumMod val="102000"/>
                <a:tint val="94000"/>
              </a:schemeClr>
            </a:gs>
            <a:gs pos="50000">
              <a:schemeClr val="accent4">
                <a:hueOff val="5775385"/>
                <a:satOff val="-26649"/>
                <a:lumOff val="981"/>
                <a:alphaOff val="0"/>
                <a:satMod val="110000"/>
                <a:lumMod val="100000"/>
                <a:shade val="100000"/>
              </a:schemeClr>
            </a:gs>
            <a:gs pos="100000">
              <a:schemeClr val="accent4">
                <a:hueOff val="5775385"/>
                <a:satOff val="-26649"/>
                <a:lumOff val="981"/>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信号处理</a:t>
          </a:r>
        </a:p>
      </dsp:txBody>
      <dsp:txXfrm>
        <a:off x="5468857" y="4857061"/>
        <a:ext cx="783814" cy="783814"/>
      </dsp:txXfrm>
    </dsp:sp>
    <dsp:sp modelId="{CB790760-43C6-4135-A641-6827781D6B0D}">
      <dsp:nvSpPr>
        <dsp:cNvPr id="0" name=""/>
        <dsp:cNvSpPr/>
      </dsp:nvSpPr>
      <dsp:spPr>
        <a:xfrm rot="7560000">
          <a:off x="4854447" y="3665083"/>
          <a:ext cx="577234" cy="471104"/>
        </a:xfrm>
        <a:prstGeom prst="rightArrow">
          <a:avLst>
            <a:gd name="adj1" fmla="val 60000"/>
            <a:gd name="adj2" fmla="val 50000"/>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rot="10800000">
        <a:off x="4966649" y="3702134"/>
        <a:ext cx="435903" cy="282662"/>
      </dsp:txXfrm>
    </dsp:sp>
    <dsp:sp modelId="{E85B82F3-BA48-4B4F-9009-485D40D2B14E}">
      <dsp:nvSpPr>
        <dsp:cNvPr id="0" name=""/>
        <dsp:cNvSpPr/>
      </dsp:nvSpPr>
      <dsp:spPr>
        <a:xfrm>
          <a:off x="3933363" y="4248561"/>
          <a:ext cx="1108480" cy="1108480"/>
        </a:xfrm>
        <a:prstGeom prst="ellipse">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图像处理</a:t>
          </a:r>
        </a:p>
      </dsp:txBody>
      <dsp:txXfrm>
        <a:off x="4095696" y="4410894"/>
        <a:ext cx="783814" cy="783814"/>
      </dsp:txXfrm>
    </dsp:sp>
    <dsp:sp modelId="{078CCC93-E52A-45E6-8196-938FD2D97FC9}">
      <dsp:nvSpPr>
        <dsp:cNvPr id="0" name=""/>
        <dsp:cNvSpPr/>
      </dsp:nvSpPr>
      <dsp:spPr>
        <a:xfrm rot="9720000">
          <a:off x="4410884" y="3054571"/>
          <a:ext cx="577234" cy="471104"/>
        </a:xfrm>
        <a:prstGeom prst="rightArrow">
          <a:avLst>
            <a:gd name="adj1" fmla="val 60000"/>
            <a:gd name="adj2" fmla="val 50000"/>
          </a:avLst>
        </a:prstGeom>
        <a:gradFill rotWithShape="0">
          <a:gsLst>
            <a:gs pos="0">
              <a:schemeClr val="accent4">
                <a:hueOff val="8085538"/>
                <a:satOff val="-37308"/>
                <a:lumOff val="1373"/>
                <a:alphaOff val="0"/>
                <a:satMod val="103000"/>
                <a:lumMod val="102000"/>
                <a:tint val="94000"/>
              </a:schemeClr>
            </a:gs>
            <a:gs pos="50000">
              <a:schemeClr val="accent4">
                <a:hueOff val="8085538"/>
                <a:satOff val="-37308"/>
                <a:lumOff val="1373"/>
                <a:alphaOff val="0"/>
                <a:satMod val="110000"/>
                <a:lumMod val="100000"/>
                <a:shade val="100000"/>
              </a:schemeClr>
            </a:gs>
            <a:gs pos="100000">
              <a:schemeClr val="accent4">
                <a:hueOff val="8085538"/>
                <a:satOff val="-37308"/>
                <a:lumOff val="137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rot="10800000">
        <a:off x="4548756" y="3126955"/>
        <a:ext cx="435903" cy="282662"/>
      </dsp:txXfrm>
    </dsp:sp>
    <dsp:sp modelId="{074BFAC7-CE36-4A58-83F9-F911DF8F37C0}">
      <dsp:nvSpPr>
        <dsp:cNvPr id="0" name=""/>
        <dsp:cNvSpPr/>
      </dsp:nvSpPr>
      <dsp:spPr>
        <a:xfrm>
          <a:off x="3084702" y="3080480"/>
          <a:ext cx="1108480" cy="1108480"/>
        </a:xfrm>
        <a:prstGeom prst="ellipse">
          <a:avLst/>
        </a:prstGeom>
        <a:gradFill rotWithShape="0">
          <a:gsLst>
            <a:gs pos="0">
              <a:schemeClr val="accent4">
                <a:hueOff val="8085538"/>
                <a:satOff val="-37308"/>
                <a:lumOff val="1373"/>
                <a:alphaOff val="0"/>
                <a:satMod val="103000"/>
                <a:lumMod val="102000"/>
                <a:tint val="94000"/>
              </a:schemeClr>
            </a:gs>
            <a:gs pos="50000">
              <a:schemeClr val="accent4">
                <a:hueOff val="8085538"/>
                <a:satOff val="-37308"/>
                <a:lumOff val="1373"/>
                <a:alphaOff val="0"/>
                <a:satMod val="110000"/>
                <a:lumMod val="100000"/>
                <a:shade val="100000"/>
              </a:schemeClr>
            </a:gs>
            <a:gs pos="100000">
              <a:schemeClr val="accent4">
                <a:hueOff val="8085538"/>
                <a:satOff val="-37308"/>
                <a:lumOff val="137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机械设计</a:t>
          </a:r>
        </a:p>
      </dsp:txBody>
      <dsp:txXfrm>
        <a:off x="3247035" y="3242813"/>
        <a:ext cx="783814" cy="783814"/>
      </dsp:txXfrm>
    </dsp:sp>
    <dsp:sp modelId="{D51A5125-5C0B-4BDF-9BE0-BE7A09704BAB}">
      <dsp:nvSpPr>
        <dsp:cNvPr id="0" name=""/>
        <dsp:cNvSpPr/>
      </dsp:nvSpPr>
      <dsp:spPr>
        <a:xfrm rot="11880000">
          <a:off x="4410884" y="2299937"/>
          <a:ext cx="577234" cy="471104"/>
        </a:xfrm>
        <a:prstGeom prst="rightArrow">
          <a:avLst>
            <a:gd name="adj1" fmla="val 60000"/>
            <a:gd name="adj2" fmla="val 50000"/>
          </a:avLst>
        </a:prstGeom>
        <a:gradFill rotWithShape="0">
          <a:gsLst>
            <a:gs pos="0">
              <a:schemeClr val="accent4">
                <a:hueOff val="9240615"/>
                <a:satOff val="-42638"/>
                <a:lumOff val="1569"/>
                <a:alphaOff val="0"/>
                <a:satMod val="103000"/>
                <a:lumMod val="102000"/>
                <a:tint val="94000"/>
              </a:schemeClr>
            </a:gs>
            <a:gs pos="50000">
              <a:schemeClr val="accent4">
                <a:hueOff val="9240615"/>
                <a:satOff val="-42638"/>
                <a:lumOff val="1569"/>
                <a:alphaOff val="0"/>
                <a:satMod val="110000"/>
                <a:lumMod val="100000"/>
                <a:shade val="100000"/>
              </a:schemeClr>
            </a:gs>
            <a:gs pos="100000">
              <a:schemeClr val="accent4">
                <a:hueOff val="9240615"/>
                <a:satOff val="-42638"/>
                <a:lumOff val="1569"/>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rot="10800000">
        <a:off x="4548756" y="2415995"/>
        <a:ext cx="435903" cy="282662"/>
      </dsp:txXfrm>
    </dsp:sp>
    <dsp:sp modelId="{FC1268E7-2B5F-49FB-AB9D-8AE8B09CA97F}">
      <dsp:nvSpPr>
        <dsp:cNvPr id="0" name=""/>
        <dsp:cNvSpPr/>
      </dsp:nvSpPr>
      <dsp:spPr>
        <a:xfrm>
          <a:off x="3084702" y="1636652"/>
          <a:ext cx="1108480" cy="1108480"/>
        </a:xfrm>
        <a:prstGeom prst="ellipse">
          <a:avLst/>
        </a:prstGeom>
        <a:gradFill rotWithShape="0">
          <a:gsLst>
            <a:gs pos="0">
              <a:schemeClr val="accent4">
                <a:hueOff val="9240615"/>
                <a:satOff val="-42638"/>
                <a:lumOff val="1569"/>
                <a:alphaOff val="0"/>
                <a:satMod val="103000"/>
                <a:lumMod val="102000"/>
                <a:tint val="94000"/>
              </a:schemeClr>
            </a:gs>
            <a:gs pos="50000">
              <a:schemeClr val="accent4">
                <a:hueOff val="9240615"/>
                <a:satOff val="-42638"/>
                <a:lumOff val="1569"/>
                <a:alphaOff val="0"/>
                <a:satMod val="110000"/>
                <a:lumMod val="100000"/>
                <a:shade val="100000"/>
              </a:schemeClr>
            </a:gs>
            <a:gs pos="100000">
              <a:schemeClr val="accent4">
                <a:hueOff val="9240615"/>
                <a:satOff val="-42638"/>
                <a:lumOff val="1569"/>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热力学</a:t>
          </a:r>
        </a:p>
      </dsp:txBody>
      <dsp:txXfrm>
        <a:off x="3247035" y="1798985"/>
        <a:ext cx="783814" cy="783814"/>
      </dsp:txXfrm>
    </dsp:sp>
    <dsp:sp modelId="{6D68326D-2F4E-4AFE-82EB-1B462F96D169}">
      <dsp:nvSpPr>
        <dsp:cNvPr id="0" name=""/>
        <dsp:cNvSpPr/>
      </dsp:nvSpPr>
      <dsp:spPr>
        <a:xfrm rot="14040000">
          <a:off x="4854447" y="1689425"/>
          <a:ext cx="577234" cy="471104"/>
        </a:xfrm>
        <a:prstGeom prst="rightArrow">
          <a:avLst>
            <a:gd name="adj1" fmla="val 60000"/>
            <a:gd name="adj2" fmla="val 50000"/>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rot="10800000">
        <a:off x="4966649" y="1840816"/>
        <a:ext cx="435903" cy="282662"/>
      </dsp:txXfrm>
    </dsp:sp>
    <dsp:sp modelId="{40DFEC0D-22E6-40C0-8398-8B347EC19D7B}">
      <dsp:nvSpPr>
        <dsp:cNvPr id="0" name=""/>
        <dsp:cNvSpPr/>
      </dsp:nvSpPr>
      <dsp:spPr>
        <a:xfrm>
          <a:off x="3933363" y="468571"/>
          <a:ext cx="1108480" cy="1108480"/>
        </a:xfrm>
        <a:prstGeom prst="ellipse">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zh-CN" altLang="en-US" sz="2000" b="1" kern="1200">
              <a:solidFill>
                <a:schemeClr val="tx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人机工程</a:t>
          </a:r>
        </a:p>
      </dsp:txBody>
      <dsp:txXfrm>
        <a:off x="4095696" y="630904"/>
        <a:ext cx="783814" cy="78381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DA76F7-631D-45E6-9A8B-5A9036AE832B}">
      <dsp:nvSpPr>
        <dsp:cNvPr id="0" name=""/>
        <dsp:cNvSpPr/>
      </dsp:nvSpPr>
      <dsp:spPr>
        <a:xfrm>
          <a:off x="0" y="43568"/>
          <a:ext cx="10515600" cy="209898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zh-CN" sz="2300" kern="1200" dirty="0" smtClean="0">
              <a:solidFill>
                <a:schemeClr val="tx1"/>
              </a:solidFill>
            </a:rPr>
            <a:t>走进颢驰，你会发现专注科研的科学家也会哼小曲儿，严肃认真的经理们也爱玩抖音。因为，这是一个满怀科技理想和家国情怀的创业团队，这更是一个乐在工作、享受生活的有爱集体。这是一个由率真、认真、返璞归真的六零后、七零后发起成立的企业，这更是一个让求实、务实、循名责实的八零后、九零后们施展才华、实现抱负的事业平台。</a:t>
          </a:r>
          <a:endParaRPr lang="zh-CN" sz="2300" kern="1200" dirty="0">
            <a:solidFill>
              <a:schemeClr val="tx1"/>
            </a:solidFill>
          </a:endParaRPr>
        </a:p>
      </dsp:txBody>
      <dsp:txXfrm>
        <a:off x="102464" y="146032"/>
        <a:ext cx="10310672" cy="1894052"/>
      </dsp:txXfrm>
    </dsp:sp>
    <dsp:sp modelId="{BAECEDB0-322D-4F75-BE4A-88BAF5485641}">
      <dsp:nvSpPr>
        <dsp:cNvPr id="0" name=""/>
        <dsp:cNvSpPr/>
      </dsp:nvSpPr>
      <dsp:spPr>
        <a:xfrm>
          <a:off x="0" y="2208789"/>
          <a:ext cx="10515600" cy="2098980"/>
        </a:xfrm>
        <a:prstGeom prst="round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rtl="0">
            <a:lnSpc>
              <a:spcPct val="90000"/>
            </a:lnSpc>
            <a:spcBef>
              <a:spcPct val="0"/>
            </a:spcBef>
            <a:spcAft>
              <a:spcPct val="35000"/>
            </a:spcAft>
          </a:pPr>
          <a:r>
            <a:rPr lang="zh-CN" sz="2300" kern="1200" smtClean="0"/>
            <a:t>收起忐忑的心情吧，用你杰出的表现去赢得应有的尊重，用你真诚的笑脸去换取同事的真心。</a:t>
          </a:r>
          <a:endParaRPr lang="zh-CN" sz="2300" kern="1200"/>
        </a:p>
      </dsp:txBody>
      <dsp:txXfrm>
        <a:off x="102464" y="2311253"/>
        <a:ext cx="10310672" cy="1894052"/>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E29BD2-6467-4FE4-AAAB-DB0BD8443132}">
      <dsp:nvSpPr>
        <dsp:cNvPr id="0" name=""/>
        <dsp:cNvSpPr/>
      </dsp:nvSpPr>
      <dsp:spPr>
        <a:xfrm>
          <a:off x="788669" y="0"/>
          <a:ext cx="8938260" cy="4351338"/>
        </a:xfrm>
        <a:prstGeom prst="rightArrow">
          <a:avLst/>
        </a:prstGeom>
        <a:gradFill rotWithShape="0">
          <a:gsLst>
            <a:gs pos="0">
              <a:schemeClr val="accent4">
                <a:tint val="40000"/>
                <a:hueOff val="0"/>
                <a:satOff val="0"/>
                <a:lumOff val="0"/>
                <a:alphaOff val="0"/>
                <a:satMod val="103000"/>
                <a:lumMod val="102000"/>
                <a:tint val="94000"/>
              </a:schemeClr>
            </a:gs>
            <a:gs pos="50000">
              <a:schemeClr val="accent4">
                <a:tint val="40000"/>
                <a:hueOff val="0"/>
                <a:satOff val="0"/>
                <a:lumOff val="0"/>
                <a:alphaOff val="0"/>
                <a:satMod val="110000"/>
                <a:lumMod val="100000"/>
                <a:shade val="100000"/>
              </a:schemeClr>
            </a:gs>
            <a:gs pos="100000">
              <a:schemeClr val="accent4">
                <a:tint val="40000"/>
                <a:hueOff val="0"/>
                <a:satOff val="0"/>
                <a:lumOff val="0"/>
                <a:alphaOff val="0"/>
                <a:lumMod val="99000"/>
                <a:satMod val="120000"/>
                <a:shade val="78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266201E3-AD70-4524-8799-F0C241D28409}">
      <dsp:nvSpPr>
        <dsp:cNvPr id="0" name=""/>
        <dsp:cNvSpPr/>
      </dsp:nvSpPr>
      <dsp:spPr>
        <a:xfrm>
          <a:off x="7894" y="1305401"/>
          <a:ext cx="2424319" cy="1740535"/>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本科</a:t>
          </a:r>
          <a:endParaRPr lang="en-US" alt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lvl="0" algn="ctr" defTabSz="1244600" rtl="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a:t>
          </a: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a:t>
          </a:r>
          <a:r>
            <a:rPr 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年起</a:t>
          </a:r>
          <a:endParaRPr lang="zh-CN" sz="2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92860" y="1390367"/>
        <a:ext cx="2254387" cy="1570603"/>
      </dsp:txXfrm>
    </dsp:sp>
    <dsp:sp modelId="{8EEE31F2-4779-4325-BD68-E97948BB54FB}">
      <dsp:nvSpPr>
        <dsp:cNvPr id="0" name=""/>
        <dsp:cNvSpPr/>
      </dsp:nvSpPr>
      <dsp:spPr>
        <a:xfrm>
          <a:off x="2699724" y="1305401"/>
          <a:ext cx="2424319" cy="1740535"/>
        </a:xfrm>
        <a:prstGeom prst="roundRect">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硕士</a:t>
          </a:r>
          <a:endParaRPr lang="en-US" alt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lvl="0" algn="ctr" defTabSz="1244600" rtl="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12</a:t>
          </a: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a:t>
          </a:r>
          <a:r>
            <a:rPr 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年起</a:t>
          </a:r>
          <a:endParaRPr lang="zh-CN" sz="2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2784690" y="1390367"/>
        <a:ext cx="2254387" cy="1570603"/>
      </dsp:txXfrm>
    </dsp:sp>
    <dsp:sp modelId="{4B216FEA-37E1-4C55-BACD-33B9CE8C0612}">
      <dsp:nvSpPr>
        <dsp:cNvPr id="0" name=""/>
        <dsp:cNvSpPr/>
      </dsp:nvSpPr>
      <dsp:spPr>
        <a:xfrm>
          <a:off x="5391555" y="1305401"/>
          <a:ext cx="2424319" cy="1740535"/>
        </a:xfrm>
        <a:prstGeom prst="roundRect">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硕士</a:t>
          </a:r>
          <a:endParaRPr lang="en-US" alt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lvl="0" algn="ctr" defTabSz="1244600" rtl="0">
            <a:lnSpc>
              <a:spcPct val="90000"/>
            </a:lnSpc>
            <a:spcBef>
              <a:spcPct val="0"/>
            </a:spcBef>
            <a:spcAft>
              <a:spcPct val="35000"/>
            </a:spcAft>
          </a:pPr>
          <a:r>
            <a:rPr 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22</a:t>
          </a: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a:t>
          </a:r>
          <a:r>
            <a:rPr 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年起</a:t>
          </a:r>
          <a:endParaRPr lang="zh-CN" sz="2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476521" y="1390367"/>
        <a:ext cx="2254387" cy="1570603"/>
      </dsp:txXfrm>
    </dsp:sp>
    <dsp:sp modelId="{3844AD3F-5CDA-494E-937D-4893576EA403}">
      <dsp:nvSpPr>
        <dsp:cNvPr id="0" name=""/>
        <dsp:cNvSpPr/>
      </dsp:nvSpPr>
      <dsp:spPr>
        <a:xfrm>
          <a:off x="8083386" y="1305401"/>
          <a:ext cx="2424319" cy="1740535"/>
        </a:xfrm>
        <a:prstGeom prst="round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zh-CN" alt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技术大牛</a:t>
          </a:r>
          <a:r>
            <a:rPr 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150</a:t>
          </a: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a:t>
          </a:r>
          <a:r>
            <a:rPr lang="en-US"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年起</a:t>
          </a:r>
          <a:endParaRPr lang="zh-CN" sz="2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8168352" y="1390367"/>
        <a:ext cx="2254387" cy="1570603"/>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B341B4-36B3-4086-87FF-497C0C40A711}">
      <dsp:nvSpPr>
        <dsp:cNvPr id="0" name=""/>
        <dsp:cNvSpPr/>
      </dsp:nvSpPr>
      <dsp:spPr>
        <a:xfrm>
          <a:off x="4621" y="1569532"/>
          <a:ext cx="2020453" cy="1212272"/>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sz="24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项目</a:t>
          </a:r>
          <a:r>
            <a:rPr lang="zh-CN" altLang="en-US" sz="24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内部</a:t>
          </a:r>
          <a:r>
            <a:rPr lang="en-US" altLang="zh-CN" sz="24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PK</a:t>
          </a:r>
          <a:endParaRPr lang="zh-CN" sz="24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40127" y="1605038"/>
        <a:ext cx="1949441" cy="1141260"/>
      </dsp:txXfrm>
    </dsp:sp>
    <dsp:sp modelId="{65751E7B-8F1B-4E0E-B7DE-4F9EB0964DEC}">
      <dsp:nvSpPr>
        <dsp:cNvPr id="0" name=""/>
        <dsp:cNvSpPr/>
      </dsp:nvSpPr>
      <dsp:spPr>
        <a:xfrm>
          <a:off x="2227119" y="1925132"/>
          <a:ext cx="428336" cy="501072"/>
        </a:xfrm>
        <a:prstGeom prst="rightArrow">
          <a:avLst>
            <a:gd name="adj1" fmla="val 60000"/>
            <a:gd name="adj2" fmla="val 5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2227119" y="2025346"/>
        <a:ext cx="299835" cy="300644"/>
      </dsp:txXfrm>
    </dsp:sp>
    <dsp:sp modelId="{D772E64D-ED75-47F7-96C4-AE7D8A354F04}">
      <dsp:nvSpPr>
        <dsp:cNvPr id="0" name=""/>
        <dsp:cNvSpPr/>
      </dsp:nvSpPr>
      <dsp:spPr>
        <a:xfrm>
          <a:off x="2833255" y="1569532"/>
          <a:ext cx="2020453" cy="1212272"/>
        </a:xfrm>
        <a:prstGeom prst="roundRect">
          <a:avLst>
            <a:gd name="adj" fmla="val 10000"/>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sz="24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项目阶段成果奖</a:t>
          </a:r>
          <a:endParaRPr lang="zh-CN" sz="24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2868761" y="1605038"/>
        <a:ext cx="1949441" cy="1141260"/>
      </dsp:txXfrm>
    </dsp:sp>
    <dsp:sp modelId="{288AAAE2-2C12-4AB5-B9C3-F29EBFCA191C}">
      <dsp:nvSpPr>
        <dsp:cNvPr id="0" name=""/>
        <dsp:cNvSpPr/>
      </dsp:nvSpPr>
      <dsp:spPr>
        <a:xfrm>
          <a:off x="5055754" y="1925132"/>
          <a:ext cx="428336" cy="501072"/>
        </a:xfrm>
        <a:prstGeom prst="rightArrow">
          <a:avLst>
            <a:gd name="adj1" fmla="val 60000"/>
            <a:gd name="adj2" fmla="val 50000"/>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055754" y="2025346"/>
        <a:ext cx="299835" cy="300644"/>
      </dsp:txXfrm>
    </dsp:sp>
    <dsp:sp modelId="{3611F11A-C556-4907-8755-4EF221933069}">
      <dsp:nvSpPr>
        <dsp:cNvPr id="0" name=""/>
        <dsp:cNvSpPr/>
      </dsp:nvSpPr>
      <dsp:spPr>
        <a:xfrm>
          <a:off x="5661890" y="1569532"/>
          <a:ext cx="2020453" cy="1212272"/>
        </a:xfrm>
        <a:prstGeom prst="roundRect">
          <a:avLst>
            <a:gd name="adj" fmla="val 10000"/>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sz="24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项目达成奖</a:t>
          </a:r>
          <a:endParaRPr lang="zh-CN" sz="24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697396" y="1605038"/>
        <a:ext cx="1949441" cy="1141260"/>
      </dsp:txXfrm>
    </dsp:sp>
    <dsp:sp modelId="{7254DC7C-4C6C-42E8-9E09-1A199A1410E2}">
      <dsp:nvSpPr>
        <dsp:cNvPr id="0" name=""/>
        <dsp:cNvSpPr/>
      </dsp:nvSpPr>
      <dsp:spPr>
        <a:xfrm>
          <a:off x="7884389" y="1925132"/>
          <a:ext cx="428336" cy="501072"/>
        </a:xfrm>
        <a:prstGeom prst="rightArrow">
          <a:avLst>
            <a:gd name="adj1" fmla="val 60000"/>
            <a:gd name="adj2" fmla="val 50000"/>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7884389" y="2025346"/>
        <a:ext cx="299835" cy="300644"/>
      </dsp:txXfrm>
    </dsp:sp>
    <dsp:sp modelId="{9B3DAA36-105D-441C-BB74-2CF423033615}">
      <dsp:nvSpPr>
        <dsp:cNvPr id="0" name=""/>
        <dsp:cNvSpPr/>
      </dsp:nvSpPr>
      <dsp:spPr>
        <a:xfrm>
          <a:off x="8490525" y="1569532"/>
          <a:ext cx="2020453" cy="1212272"/>
        </a:xfrm>
        <a:prstGeom prst="roundRect">
          <a:avLst>
            <a:gd name="adj" fmla="val 10000"/>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rtl="0">
            <a:lnSpc>
              <a:spcPct val="90000"/>
            </a:lnSpc>
            <a:spcBef>
              <a:spcPct val="0"/>
            </a:spcBef>
            <a:spcAft>
              <a:spcPct val="35000"/>
            </a:spcAft>
          </a:pPr>
          <a:r>
            <a:rPr lang="zh-CN" sz="24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项目成果长期奖励</a:t>
          </a:r>
          <a:endParaRPr lang="zh-CN" sz="24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8526031" y="1605038"/>
        <a:ext cx="1949441" cy="114126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13AE9E2-29DB-4523-9FC7-2540DE158CE5}">
      <dsp:nvSpPr>
        <dsp:cNvPr id="0" name=""/>
        <dsp:cNvSpPr/>
      </dsp:nvSpPr>
      <dsp:spPr>
        <a:xfrm>
          <a:off x="0" y="228167"/>
          <a:ext cx="10515600" cy="1223454"/>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zh-CN"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每年</a:t>
          </a:r>
          <a:r>
            <a:rPr lang="en-US"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a:t>
          </a:r>
          <a:r>
            <a:rPr lang="zh-CN"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的优秀员工晋级，薪资涨幅</a:t>
          </a:r>
          <a:r>
            <a:rPr lang="en-US"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15%</a:t>
          </a:r>
          <a:r>
            <a:rPr lang="zh-CN"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以上</a:t>
          </a:r>
          <a:endParaRPr lang="zh-CN" sz="39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9724" y="287891"/>
        <a:ext cx="10396152" cy="1104006"/>
      </dsp:txXfrm>
    </dsp:sp>
    <dsp:sp modelId="{3DB14F34-A9DB-4820-8432-EB96DCC89040}">
      <dsp:nvSpPr>
        <dsp:cNvPr id="0" name=""/>
        <dsp:cNvSpPr/>
      </dsp:nvSpPr>
      <dsp:spPr>
        <a:xfrm>
          <a:off x="0" y="1563941"/>
          <a:ext cx="10515600" cy="1223454"/>
        </a:xfrm>
        <a:prstGeom prst="roundRect">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zh-CN"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科技创新，最高单件</a:t>
          </a:r>
          <a:r>
            <a:rPr lang="en-US"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10</a:t>
          </a:r>
          <a:r>
            <a:rPr lang="zh-CN"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万元</a:t>
          </a:r>
          <a:r>
            <a:rPr lang="en-US"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成果转化持续奖</a:t>
          </a:r>
          <a:endParaRPr lang="zh-CN" sz="39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9724" y="1623665"/>
        <a:ext cx="10396152" cy="1104006"/>
      </dsp:txXfrm>
    </dsp:sp>
    <dsp:sp modelId="{3715E331-58A8-40E2-9480-CFE7E40C2419}">
      <dsp:nvSpPr>
        <dsp:cNvPr id="0" name=""/>
        <dsp:cNvSpPr/>
      </dsp:nvSpPr>
      <dsp:spPr>
        <a:xfrm>
          <a:off x="0" y="2899716"/>
          <a:ext cx="10515600" cy="1223454"/>
        </a:xfrm>
        <a:prstGeom prst="round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8590" tIns="148590" rIns="148590" bIns="148590" numCol="1" spcCol="1270" anchor="ctr" anchorCtr="0">
          <a:noAutofit/>
        </a:bodyPr>
        <a:lstStyle/>
        <a:p>
          <a:pPr lvl="0" algn="l" defTabSz="1733550" rtl="0">
            <a:lnSpc>
              <a:spcPct val="90000"/>
            </a:lnSpc>
            <a:spcBef>
              <a:spcPct val="0"/>
            </a:spcBef>
            <a:spcAft>
              <a:spcPct val="35000"/>
            </a:spcAft>
          </a:pPr>
          <a:r>
            <a:rPr lang="zh-CN"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推荐人才的伯乐奖</a:t>
          </a:r>
          <a:r>
            <a:rPr lang="en-US"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sz="39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被推荐人月薪</a:t>
          </a:r>
          <a:endParaRPr lang="zh-CN" sz="39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9724" y="2959440"/>
        <a:ext cx="10396152" cy="110400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B73DFB-AC38-4556-8E71-6E3E496F2F92}">
      <dsp:nvSpPr>
        <dsp:cNvPr id="0" name=""/>
        <dsp:cNvSpPr/>
      </dsp:nvSpPr>
      <dsp:spPr>
        <a:xfrm>
          <a:off x="0" y="2682"/>
          <a:ext cx="5414682" cy="47293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b="1" kern="1200" smtClean="0">
              <a:solidFill>
                <a:schemeClr val="bg1"/>
              </a:solidFill>
              <a:effectLst/>
              <a:latin typeface="微软雅黑" panose="020B0503020204020204" pitchFamily="34" charset="-122"/>
              <a:ea typeface="微软雅黑" panose="020B0503020204020204" pitchFamily="34" charset="-122"/>
            </a:rPr>
            <a:t>五险一金，那还用说！</a:t>
          </a:r>
          <a:endParaRPr lang="zh-CN" altLang="en-US" sz="2000" b="1" kern="1200">
            <a:solidFill>
              <a:schemeClr val="bg1"/>
            </a:solidFill>
            <a:effectLst/>
            <a:latin typeface="微软雅黑" panose="020B0503020204020204" pitchFamily="34" charset="-122"/>
            <a:ea typeface="微软雅黑" panose="020B0503020204020204" pitchFamily="34" charset="-122"/>
          </a:endParaRPr>
        </a:p>
      </dsp:txBody>
      <dsp:txXfrm>
        <a:off x="23087" y="25769"/>
        <a:ext cx="5368508" cy="426761"/>
      </dsp:txXfrm>
    </dsp:sp>
    <dsp:sp modelId="{45328AE6-810C-404F-89DC-CB96B399ED57}">
      <dsp:nvSpPr>
        <dsp:cNvPr id="0" name=""/>
        <dsp:cNvSpPr/>
      </dsp:nvSpPr>
      <dsp:spPr>
        <a:xfrm>
          <a:off x="0" y="486811"/>
          <a:ext cx="5414682" cy="472935"/>
        </a:xfrm>
        <a:prstGeom prst="roundRect">
          <a:avLst/>
        </a:prstGeom>
        <a:solidFill>
          <a:schemeClr val="accent5">
            <a:hueOff val="-919168"/>
            <a:satOff val="-1278"/>
            <a:lumOff val="-4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b="1" kern="1200" smtClean="0">
              <a:solidFill>
                <a:schemeClr val="bg1"/>
              </a:solidFill>
              <a:effectLst/>
              <a:latin typeface="微软雅黑" panose="020B0503020204020204" pitchFamily="34" charset="-122"/>
              <a:ea typeface="微软雅黑" panose="020B0503020204020204" pitchFamily="34" charset="-122"/>
            </a:rPr>
            <a:t>落户南京，主要你愿意！</a:t>
          </a:r>
          <a:endParaRPr lang="zh-CN" altLang="en-US" sz="2000" b="1" kern="1200">
            <a:solidFill>
              <a:schemeClr val="bg1"/>
            </a:solidFill>
            <a:effectLst/>
            <a:latin typeface="微软雅黑" panose="020B0503020204020204" pitchFamily="34" charset="-122"/>
            <a:ea typeface="微软雅黑" panose="020B0503020204020204" pitchFamily="34" charset="-122"/>
          </a:endParaRPr>
        </a:p>
      </dsp:txBody>
      <dsp:txXfrm>
        <a:off x="23087" y="509898"/>
        <a:ext cx="5368508" cy="426761"/>
      </dsp:txXfrm>
    </dsp:sp>
    <dsp:sp modelId="{0345444A-9ED4-41EF-A259-EE80CD0663F6}">
      <dsp:nvSpPr>
        <dsp:cNvPr id="0" name=""/>
        <dsp:cNvSpPr/>
      </dsp:nvSpPr>
      <dsp:spPr>
        <a:xfrm>
          <a:off x="0" y="970941"/>
          <a:ext cx="5414682" cy="472935"/>
        </a:xfrm>
        <a:prstGeom prst="roundRect">
          <a:avLst/>
        </a:prstGeom>
        <a:solidFill>
          <a:schemeClr val="accent5">
            <a:hueOff val="-1838336"/>
            <a:satOff val="-2557"/>
            <a:lumOff val="-9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b="1" kern="1200" smtClean="0">
              <a:solidFill>
                <a:schemeClr val="bg1"/>
              </a:solidFill>
              <a:effectLst/>
              <a:latin typeface="微软雅黑" panose="020B0503020204020204" pitchFamily="34" charset="-122"/>
              <a:ea typeface="微软雅黑" panose="020B0503020204020204" pitchFamily="34" charset="-122"/>
            </a:rPr>
            <a:t>食宿问题，公司解决！</a:t>
          </a:r>
          <a:endParaRPr lang="zh-CN" altLang="en-US" sz="2000" b="1" kern="1200">
            <a:solidFill>
              <a:schemeClr val="bg1"/>
            </a:solidFill>
            <a:effectLst/>
            <a:latin typeface="微软雅黑" panose="020B0503020204020204" pitchFamily="34" charset="-122"/>
            <a:ea typeface="微软雅黑" panose="020B0503020204020204" pitchFamily="34" charset="-122"/>
          </a:endParaRPr>
        </a:p>
      </dsp:txBody>
      <dsp:txXfrm>
        <a:off x="23087" y="994028"/>
        <a:ext cx="5368508" cy="426761"/>
      </dsp:txXfrm>
    </dsp:sp>
    <dsp:sp modelId="{D5074957-2DAF-4683-B83E-A0D2BAEFA957}">
      <dsp:nvSpPr>
        <dsp:cNvPr id="0" name=""/>
        <dsp:cNvSpPr/>
      </dsp:nvSpPr>
      <dsp:spPr>
        <a:xfrm>
          <a:off x="0" y="1455071"/>
          <a:ext cx="5414682" cy="472935"/>
        </a:xfrm>
        <a:prstGeom prst="roundRect">
          <a:avLst/>
        </a:prstGeom>
        <a:solidFill>
          <a:schemeClr val="accent5">
            <a:hueOff val="-2757504"/>
            <a:satOff val="-3835"/>
            <a:lumOff val="-1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sz="2000" b="1" kern="1200" smtClean="0">
              <a:solidFill>
                <a:schemeClr val="bg1"/>
              </a:solidFill>
              <a:effectLst/>
              <a:latin typeface="微软雅黑" panose="020B0503020204020204" pitchFamily="34" charset="-122"/>
              <a:ea typeface="微软雅黑" panose="020B0503020204020204" pitchFamily="34" charset="-122"/>
            </a:rPr>
            <a:t>亲情工资：给父母发工资</a:t>
          </a:r>
          <a:r>
            <a:rPr lang="en-US" sz="2000" b="1" kern="1200" smtClean="0">
              <a:solidFill>
                <a:schemeClr val="bg1"/>
              </a:solidFill>
              <a:effectLst/>
              <a:latin typeface="微软雅黑" panose="020B0503020204020204" pitchFamily="34" charset="-122"/>
              <a:ea typeface="微软雅黑" panose="020B0503020204020204" pitchFamily="34" charset="-122"/>
            </a:rPr>
            <a:t>1000</a:t>
          </a:r>
          <a:r>
            <a:rPr lang="zh-CN" sz="2000" b="1" kern="1200" smtClean="0">
              <a:solidFill>
                <a:schemeClr val="bg1"/>
              </a:solidFill>
              <a:effectLst/>
              <a:latin typeface="微软雅黑" panose="020B0503020204020204" pitchFamily="34" charset="-122"/>
              <a:ea typeface="微软雅黑" panose="020B0503020204020204" pitchFamily="34" charset="-122"/>
            </a:rPr>
            <a:t>元！</a:t>
          </a:r>
          <a:endParaRPr lang="zh-CN" sz="2000" b="1" kern="1200">
            <a:solidFill>
              <a:schemeClr val="bg1"/>
            </a:solidFill>
            <a:effectLst/>
            <a:latin typeface="微软雅黑" panose="020B0503020204020204" pitchFamily="34" charset="-122"/>
            <a:ea typeface="微软雅黑" panose="020B0503020204020204" pitchFamily="34" charset="-122"/>
          </a:endParaRPr>
        </a:p>
      </dsp:txBody>
      <dsp:txXfrm>
        <a:off x="23087" y="1478158"/>
        <a:ext cx="5368508" cy="426761"/>
      </dsp:txXfrm>
    </dsp:sp>
    <dsp:sp modelId="{92657BFD-0220-46F9-86C1-6F1E295BF4D0}">
      <dsp:nvSpPr>
        <dsp:cNvPr id="0" name=""/>
        <dsp:cNvSpPr/>
      </dsp:nvSpPr>
      <dsp:spPr>
        <a:xfrm>
          <a:off x="0" y="1939201"/>
          <a:ext cx="5414682" cy="472935"/>
        </a:xfrm>
        <a:prstGeom prst="round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b="1" kern="1200" smtClean="0">
              <a:solidFill>
                <a:schemeClr val="bg1"/>
              </a:solidFill>
              <a:effectLst/>
              <a:latin typeface="微软雅黑" panose="020B0503020204020204" pitchFamily="34" charset="-122"/>
              <a:ea typeface="微软雅黑" panose="020B0503020204020204" pitchFamily="34" charset="-122"/>
            </a:rPr>
            <a:t>旅游，每年必须滴！</a:t>
          </a:r>
          <a:endParaRPr lang="zh-CN" altLang="en-US" sz="2000" b="1" kern="1200">
            <a:solidFill>
              <a:schemeClr val="bg1"/>
            </a:solidFill>
            <a:effectLst/>
            <a:latin typeface="微软雅黑" panose="020B0503020204020204" pitchFamily="34" charset="-122"/>
            <a:ea typeface="微软雅黑" panose="020B0503020204020204" pitchFamily="34" charset="-122"/>
          </a:endParaRPr>
        </a:p>
      </dsp:txBody>
      <dsp:txXfrm>
        <a:off x="23087" y="1962288"/>
        <a:ext cx="5368508" cy="426761"/>
      </dsp:txXfrm>
    </dsp:sp>
    <dsp:sp modelId="{4D819E79-6FDA-451D-B6FF-202C239B2736}">
      <dsp:nvSpPr>
        <dsp:cNvPr id="0" name=""/>
        <dsp:cNvSpPr/>
      </dsp:nvSpPr>
      <dsp:spPr>
        <a:xfrm>
          <a:off x="0" y="2423330"/>
          <a:ext cx="5414682" cy="472935"/>
        </a:xfrm>
        <a:prstGeom prst="roundRect">
          <a:avLst/>
        </a:prstGeom>
        <a:solidFill>
          <a:schemeClr val="accent5">
            <a:hueOff val="-4595840"/>
            <a:satOff val="-6392"/>
            <a:lumOff val="-2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b="1" kern="1200" smtClean="0">
              <a:solidFill>
                <a:schemeClr val="bg1"/>
              </a:solidFill>
              <a:effectLst/>
              <a:latin typeface="微软雅黑" panose="020B0503020204020204" pitchFamily="34" charset="-122"/>
              <a:ea typeface="微软雅黑" panose="020B0503020204020204" pitchFamily="34" charset="-122"/>
            </a:rPr>
            <a:t>法定假期，休休休！春节再奉送五天！</a:t>
          </a:r>
          <a:endParaRPr lang="zh-CN" altLang="en-US" sz="2000" b="1" kern="1200">
            <a:solidFill>
              <a:schemeClr val="bg1"/>
            </a:solidFill>
            <a:effectLst/>
            <a:latin typeface="微软雅黑" panose="020B0503020204020204" pitchFamily="34" charset="-122"/>
            <a:ea typeface="微软雅黑" panose="020B0503020204020204" pitchFamily="34" charset="-122"/>
          </a:endParaRPr>
        </a:p>
      </dsp:txBody>
      <dsp:txXfrm>
        <a:off x="23087" y="2446417"/>
        <a:ext cx="5368508" cy="426761"/>
      </dsp:txXfrm>
    </dsp:sp>
    <dsp:sp modelId="{0B12E3D4-8853-4298-9104-78EB1B1AFBAF}">
      <dsp:nvSpPr>
        <dsp:cNvPr id="0" name=""/>
        <dsp:cNvSpPr/>
      </dsp:nvSpPr>
      <dsp:spPr>
        <a:xfrm>
          <a:off x="0" y="2907460"/>
          <a:ext cx="5414682" cy="472935"/>
        </a:xfrm>
        <a:prstGeom prst="roundRect">
          <a:avLst/>
        </a:prstGeom>
        <a:solidFill>
          <a:schemeClr val="accent5">
            <a:hueOff val="-5515009"/>
            <a:satOff val="-7671"/>
            <a:lumOff val="-294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sz="2000" b="1" kern="1200" smtClean="0">
              <a:solidFill>
                <a:schemeClr val="bg1"/>
              </a:solidFill>
              <a:effectLst/>
              <a:latin typeface="微软雅黑" panose="020B0503020204020204" pitchFamily="34" charset="-122"/>
              <a:ea typeface="微软雅黑" panose="020B0503020204020204" pitchFamily="34" charset="-122"/>
            </a:rPr>
            <a:t>春节期间，人人都有开工大吉红包</a:t>
          </a:r>
          <a:r>
            <a:rPr lang="en-US" sz="2000" b="1" kern="1200" smtClean="0">
              <a:solidFill>
                <a:schemeClr val="bg1"/>
              </a:solidFill>
              <a:effectLst/>
              <a:latin typeface="微软雅黑" panose="020B0503020204020204" pitchFamily="34" charset="-122"/>
              <a:ea typeface="微软雅黑" panose="020B0503020204020204" pitchFamily="34" charset="-122"/>
            </a:rPr>
            <a:t>199</a:t>
          </a:r>
          <a:r>
            <a:rPr lang="zh-CN" sz="2000" b="1" kern="1200" smtClean="0">
              <a:solidFill>
                <a:schemeClr val="bg1"/>
              </a:solidFill>
              <a:effectLst/>
              <a:latin typeface="微软雅黑" panose="020B0503020204020204" pitchFamily="34" charset="-122"/>
              <a:ea typeface="微软雅黑" panose="020B0503020204020204" pitchFamily="34" charset="-122"/>
            </a:rPr>
            <a:t>！</a:t>
          </a:r>
          <a:endParaRPr lang="zh-CN" sz="2000" b="1" kern="1200">
            <a:solidFill>
              <a:schemeClr val="bg1"/>
            </a:solidFill>
            <a:effectLst/>
            <a:latin typeface="微软雅黑" panose="020B0503020204020204" pitchFamily="34" charset="-122"/>
            <a:ea typeface="微软雅黑" panose="020B0503020204020204" pitchFamily="34" charset="-122"/>
          </a:endParaRPr>
        </a:p>
      </dsp:txBody>
      <dsp:txXfrm>
        <a:off x="23087" y="2930547"/>
        <a:ext cx="5368508" cy="426761"/>
      </dsp:txXfrm>
    </dsp:sp>
    <dsp:sp modelId="{22C2431F-E21B-4003-AA8E-9D0DB1336F62}">
      <dsp:nvSpPr>
        <dsp:cNvPr id="0" name=""/>
        <dsp:cNvSpPr/>
      </dsp:nvSpPr>
      <dsp:spPr>
        <a:xfrm>
          <a:off x="0" y="3391590"/>
          <a:ext cx="5414682" cy="472935"/>
        </a:xfrm>
        <a:prstGeom prst="roundRect">
          <a:avLst/>
        </a:prstGeom>
        <a:solidFill>
          <a:schemeClr val="accent5">
            <a:hueOff val="-6434176"/>
            <a:satOff val="-8949"/>
            <a:lumOff val="-343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altLang="en-US" sz="2000" b="1" kern="1200" smtClean="0">
              <a:solidFill>
                <a:schemeClr val="bg1"/>
              </a:solidFill>
              <a:effectLst/>
              <a:latin typeface="微软雅黑" panose="020B0503020204020204" pitchFamily="34" charset="-122"/>
              <a:ea typeface="微软雅黑" panose="020B0503020204020204" pitchFamily="34" charset="-122"/>
            </a:rPr>
            <a:t>文体活动俱乐部，玩到你手脚酸软！</a:t>
          </a:r>
          <a:endParaRPr lang="zh-CN" altLang="en-US" sz="2000" b="1" kern="1200">
            <a:solidFill>
              <a:schemeClr val="bg1"/>
            </a:solidFill>
            <a:effectLst/>
            <a:latin typeface="微软雅黑" panose="020B0503020204020204" pitchFamily="34" charset="-122"/>
            <a:ea typeface="微软雅黑" panose="020B0503020204020204" pitchFamily="34" charset="-122"/>
          </a:endParaRPr>
        </a:p>
      </dsp:txBody>
      <dsp:txXfrm>
        <a:off x="23087" y="3414677"/>
        <a:ext cx="5368508" cy="426761"/>
      </dsp:txXfrm>
    </dsp:sp>
    <dsp:sp modelId="{F6858295-01BB-491A-9DAE-BC3DB0FD359F}">
      <dsp:nvSpPr>
        <dsp:cNvPr id="0" name=""/>
        <dsp:cNvSpPr/>
      </dsp:nvSpPr>
      <dsp:spPr>
        <a:xfrm>
          <a:off x="0" y="3875719"/>
          <a:ext cx="5414682" cy="472935"/>
        </a:xfrm>
        <a:prstGeom prst="round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zh-CN" sz="2000" b="1" kern="1200" smtClean="0">
              <a:solidFill>
                <a:schemeClr val="bg1"/>
              </a:solidFill>
              <a:effectLst/>
              <a:latin typeface="微软雅黑" panose="020B0503020204020204" pitchFamily="34" charset="-122"/>
              <a:ea typeface="微软雅黑" panose="020B0503020204020204" pitchFamily="34" charset="-122"/>
            </a:rPr>
            <a:t>你说，你还要啥</a:t>
          </a:r>
          <a:r>
            <a:rPr lang="en-US" sz="2000" b="1" kern="1200" smtClean="0">
              <a:solidFill>
                <a:schemeClr val="bg1"/>
              </a:solidFill>
              <a:effectLst/>
              <a:latin typeface="微软雅黑" panose="020B0503020204020204" pitchFamily="34" charset="-122"/>
              <a:ea typeface="微软雅黑" panose="020B0503020204020204" pitchFamily="34" charset="-122"/>
            </a:rPr>
            <a:t>~</a:t>
          </a:r>
          <a:endParaRPr lang="zh-CN" sz="2000" b="1" kern="1200">
            <a:solidFill>
              <a:schemeClr val="bg1"/>
            </a:solidFill>
            <a:effectLst/>
            <a:latin typeface="微软雅黑" panose="020B0503020204020204" pitchFamily="34" charset="-122"/>
            <a:ea typeface="微软雅黑" panose="020B0503020204020204" pitchFamily="34" charset="-122"/>
          </a:endParaRPr>
        </a:p>
      </dsp:txBody>
      <dsp:txXfrm>
        <a:off x="23087" y="3898806"/>
        <a:ext cx="5368508" cy="4267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28AD9A-C537-4AB8-A132-EE4D5975FCE1}">
      <dsp:nvSpPr>
        <dsp:cNvPr id="0" name=""/>
        <dsp:cNvSpPr/>
      </dsp:nvSpPr>
      <dsp:spPr>
        <a:xfrm>
          <a:off x="0" y="0"/>
          <a:ext cx="10515600" cy="2114004"/>
        </a:xfrm>
        <a:prstGeom prst="roundRect">
          <a:avLst>
            <a:gd name="adj" fmla="val 10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miter lim="800000"/>
        </a:ln>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sp>
    <dsp:sp modelId="{9185ADF2-D053-4CBE-9F5C-BEF54E0D100B}">
      <dsp:nvSpPr>
        <dsp:cNvPr id="0" name=""/>
        <dsp:cNvSpPr/>
      </dsp:nvSpPr>
      <dsp:spPr>
        <a:xfrm>
          <a:off x="316674" y="281867"/>
          <a:ext cx="4705833" cy="1550269"/>
        </a:xfrm>
        <a:prstGeom prst="roundRect">
          <a:avLst>
            <a:gd name="adj" fmla="val 10000"/>
          </a:avLst>
        </a:prstGeom>
        <a:blipFill rotWithShape="1">
          <a:blip xmlns:r="http://schemas.openxmlformats.org/officeDocument/2006/relationships" r:embed="rId1"/>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4CC65C9A-60BE-40FE-B368-3FBA7B4554F1}">
      <dsp:nvSpPr>
        <dsp:cNvPr id="0" name=""/>
        <dsp:cNvSpPr/>
      </dsp:nvSpPr>
      <dsp:spPr>
        <a:xfrm rot="10800000">
          <a:off x="316674" y="2114004"/>
          <a:ext cx="4705833" cy="2583782"/>
        </a:xfrm>
        <a:prstGeom prst="round2SameRect">
          <a:avLst>
            <a:gd name="adj1" fmla="val 10500"/>
            <a:gd name="adj2" fmla="val 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t" anchorCtr="0">
          <a:noAutofit/>
        </a:bodyPr>
        <a:lstStyle/>
        <a:p>
          <a:pPr lvl="0" algn="ctr" defTabSz="933450" rtl="0">
            <a:lnSpc>
              <a:spcPct val="90000"/>
            </a:lnSpc>
            <a:spcBef>
              <a:spcPct val="0"/>
            </a:spcBef>
            <a:spcAft>
              <a:spcPct val="35000"/>
            </a:spcAft>
          </a:pPr>
          <a:r>
            <a:rPr lang="zh-CN" sz="2100" b="1" kern="1200" dirty="0" smtClean="0">
              <a:effectLst>
                <a:outerShdw blurRad="38100" dist="38100" dir="2700000" algn="tl">
                  <a:srgbClr val="000000">
                    <a:alpha val="43137"/>
                  </a:srgbClr>
                </a:outerShdw>
              </a:effectLst>
            </a:rPr>
            <a:t>南京颢驰传感探测技术有限公司是由国内雷达科研技术领域顶尖级科学家团队和资深的金融、经管专家团队联合创办</a:t>
          </a:r>
          <a:r>
            <a:rPr lang="zh-CN" altLang="en-US" sz="2100" b="1" kern="1200" dirty="0" smtClean="0">
              <a:effectLst>
                <a:outerShdw blurRad="38100" dist="38100" dir="2700000" algn="tl">
                  <a:srgbClr val="000000">
                    <a:alpha val="43137"/>
                  </a:srgbClr>
                </a:outerShdw>
              </a:effectLst>
            </a:rPr>
            <a:t>的</a:t>
          </a:r>
          <a:r>
            <a:rPr lang="zh-CN" sz="2100" b="1" kern="1200" dirty="0" smtClean="0">
              <a:effectLst>
                <a:outerShdw blurRad="38100" dist="38100" dir="2700000" algn="tl">
                  <a:srgbClr val="000000">
                    <a:alpha val="43137"/>
                  </a:srgbClr>
                </a:outerShdw>
              </a:effectLst>
            </a:rPr>
            <a:t>军工</a:t>
          </a:r>
          <a:r>
            <a:rPr lang="zh-CN" altLang="en-US" sz="2100" b="1" kern="1200" dirty="0" smtClean="0">
              <a:effectLst>
                <a:outerShdw blurRad="38100" dist="38100" dir="2700000" algn="tl">
                  <a:srgbClr val="000000">
                    <a:alpha val="43137"/>
                  </a:srgbClr>
                </a:outerShdw>
              </a:effectLst>
            </a:rPr>
            <a:t>高科技</a:t>
          </a:r>
          <a:r>
            <a:rPr lang="zh-CN" sz="2100" b="1" kern="1200" dirty="0" smtClean="0">
              <a:effectLst>
                <a:outerShdw blurRad="38100" dist="38100" dir="2700000" algn="tl">
                  <a:srgbClr val="000000">
                    <a:alpha val="43137"/>
                  </a:srgbClr>
                </a:outerShdw>
              </a:effectLst>
            </a:rPr>
            <a:t>企业，聚焦低空探测</a:t>
          </a:r>
          <a:r>
            <a:rPr lang="zh-CN" altLang="en-US" sz="2100" b="1" kern="1200" dirty="0" smtClean="0">
              <a:effectLst>
                <a:outerShdw blurRad="38100" dist="38100" dir="2700000" algn="tl">
                  <a:srgbClr val="000000">
                    <a:alpha val="43137"/>
                  </a:srgbClr>
                </a:outerShdw>
              </a:effectLst>
            </a:rPr>
            <a:t>领域</a:t>
          </a:r>
          <a:r>
            <a:rPr lang="zh-CN" sz="2100" b="1" kern="1200" dirty="0" smtClean="0">
              <a:effectLst>
                <a:outerShdw blurRad="38100" dist="38100" dir="2700000" algn="tl">
                  <a:srgbClr val="000000">
                    <a:alpha val="43137"/>
                  </a:srgbClr>
                </a:outerShdw>
              </a:effectLst>
            </a:rPr>
            <a:t>的前沿技术研究，以具有领先性的科研成果服务军方、助力国防。</a:t>
          </a:r>
          <a:endParaRPr lang="zh-CN" sz="2100" b="1" kern="1200" dirty="0">
            <a:effectLst>
              <a:outerShdw blurRad="38100" dist="38100" dir="2700000" algn="tl">
                <a:srgbClr val="000000">
                  <a:alpha val="43137"/>
                </a:srgbClr>
              </a:outerShdw>
            </a:effectLst>
          </a:endParaRPr>
        </a:p>
      </dsp:txBody>
      <dsp:txXfrm rot="10800000">
        <a:off x="396134" y="2114004"/>
        <a:ext cx="4546913" cy="2504322"/>
      </dsp:txXfrm>
    </dsp:sp>
    <dsp:sp modelId="{95AF8D39-18F2-4EA9-8192-2642358AEAA7}">
      <dsp:nvSpPr>
        <dsp:cNvPr id="0" name=""/>
        <dsp:cNvSpPr/>
      </dsp:nvSpPr>
      <dsp:spPr>
        <a:xfrm>
          <a:off x="5493091" y="281867"/>
          <a:ext cx="4705833" cy="1550269"/>
        </a:xfrm>
        <a:prstGeom prst="roundRect">
          <a:avLst>
            <a:gd name="adj" fmla="val 10000"/>
          </a:avLst>
        </a:prstGeom>
        <a:blipFill rotWithShape="1">
          <a:blip xmlns:r="http://schemas.openxmlformats.org/officeDocument/2006/relationships" r:embed="rId2"/>
          <a:stretch>
            <a:fillRect/>
          </a:stretch>
        </a:blip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0">
          <a:scrgbClr r="0" g="0" b="0"/>
        </a:effectRef>
        <a:fontRef idx="minor"/>
      </dsp:style>
    </dsp:sp>
    <dsp:sp modelId="{025A643C-DB19-478A-BA20-77EB9A25200F}">
      <dsp:nvSpPr>
        <dsp:cNvPr id="0" name=""/>
        <dsp:cNvSpPr/>
      </dsp:nvSpPr>
      <dsp:spPr>
        <a:xfrm rot="10800000">
          <a:off x="5493091" y="2114004"/>
          <a:ext cx="4705833" cy="2583782"/>
        </a:xfrm>
        <a:prstGeom prst="round2SameRect">
          <a:avLst>
            <a:gd name="adj1" fmla="val 10500"/>
            <a:gd name="adj2" fmla="val 0"/>
          </a:avLst>
        </a:prstGeom>
        <a:gradFill rotWithShape="0">
          <a:gsLst>
            <a:gs pos="0">
              <a:schemeClr val="accent5">
                <a:hueOff val="-7353344"/>
                <a:satOff val="-10228"/>
                <a:lumOff val="-3922"/>
                <a:alphaOff val="0"/>
                <a:satMod val="103000"/>
                <a:lumMod val="102000"/>
                <a:tint val="94000"/>
              </a:schemeClr>
            </a:gs>
            <a:gs pos="50000">
              <a:schemeClr val="accent5">
                <a:hueOff val="-7353344"/>
                <a:satOff val="-10228"/>
                <a:lumOff val="-3922"/>
                <a:alphaOff val="0"/>
                <a:satMod val="110000"/>
                <a:lumMod val="100000"/>
                <a:shade val="100000"/>
              </a:schemeClr>
            </a:gs>
            <a:gs pos="100000">
              <a:schemeClr val="accent5">
                <a:hueOff val="-7353344"/>
                <a:satOff val="-10228"/>
                <a:lumOff val="-392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t" anchorCtr="0">
          <a:noAutofit/>
        </a:bodyPr>
        <a:lstStyle/>
        <a:p>
          <a:pPr lvl="0" algn="ctr" defTabSz="933450" rtl="0">
            <a:lnSpc>
              <a:spcPct val="90000"/>
            </a:lnSpc>
            <a:spcBef>
              <a:spcPct val="0"/>
            </a:spcBef>
            <a:spcAft>
              <a:spcPct val="35000"/>
            </a:spcAft>
          </a:pPr>
          <a:r>
            <a:rPr lang="zh-CN" sz="2100" b="1" kern="1200" dirty="0" smtClean="0">
              <a:effectLst>
                <a:outerShdw blurRad="38100" dist="38100" dir="2700000" algn="tl">
                  <a:srgbClr val="000000">
                    <a:alpha val="43137"/>
                  </a:srgbClr>
                </a:outerShdw>
              </a:effectLst>
            </a:rPr>
            <a:t>公司顺应国家军民融合政策，立足南京这一中国雷达技术和人才的高地，荟聚、培育低空探测技术领域专业人才团队，以产业报国为己任，用实际行动履行</a:t>
          </a:r>
          <a:r>
            <a:rPr lang="zh-CN" altLang="en-US" sz="2100" b="1" kern="1200" dirty="0" smtClean="0">
              <a:effectLst>
                <a:outerShdw blurRad="38100" dist="38100" dir="2700000" algn="tl">
                  <a:srgbClr val="000000">
                    <a:alpha val="43137"/>
                  </a:srgbClr>
                </a:outerShdw>
              </a:effectLst>
            </a:rPr>
            <a:t>企业</a:t>
          </a:r>
          <a:r>
            <a:rPr lang="zh-CN" sz="2100" b="1" kern="1200" dirty="0" smtClean="0">
              <a:effectLst>
                <a:outerShdw blurRad="38100" dist="38100" dir="2700000" algn="tl">
                  <a:srgbClr val="000000">
                    <a:alpha val="43137"/>
                  </a:srgbClr>
                </a:outerShdw>
              </a:effectLst>
            </a:rPr>
            <a:t>公民的爱国、守土责任，打造军民融合典范，塑造资本市场明星。</a:t>
          </a:r>
          <a:endParaRPr lang="zh-CN" sz="2100" b="1" kern="1200" dirty="0">
            <a:effectLst>
              <a:outerShdw blurRad="38100" dist="38100" dir="2700000" algn="tl">
                <a:srgbClr val="000000">
                  <a:alpha val="43137"/>
                </a:srgbClr>
              </a:outerShdw>
            </a:effectLst>
          </a:endParaRPr>
        </a:p>
      </dsp:txBody>
      <dsp:txXfrm rot="10800000">
        <a:off x="5572551" y="2114004"/>
        <a:ext cx="4546913" cy="25043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A6D60F-E459-4635-B4FA-3A873B85201B}">
      <dsp:nvSpPr>
        <dsp:cNvPr id="0" name=""/>
        <dsp:cNvSpPr/>
      </dsp:nvSpPr>
      <dsp:spPr>
        <a:xfrm>
          <a:off x="1741436" y="695274"/>
          <a:ext cx="4761240" cy="4761240"/>
        </a:xfrm>
        <a:prstGeom prst="blockArc">
          <a:avLst>
            <a:gd name="adj1" fmla="val 12600000"/>
            <a:gd name="adj2" fmla="val 16200000"/>
            <a:gd name="adj3" fmla="val 4525"/>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5A90CED-AD17-4738-8293-6BE5C428A7E3}">
      <dsp:nvSpPr>
        <dsp:cNvPr id="0" name=""/>
        <dsp:cNvSpPr/>
      </dsp:nvSpPr>
      <dsp:spPr>
        <a:xfrm>
          <a:off x="1741436" y="695274"/>
          <a:ext cx="4761240" cy="4761240"/>
        </a:xfrm>
        <a:prstGeom prst="blockArc">
          <a:avLst>
            <a:gd name="adj1" fmla="val 9000000"/>
            <a:gd name="adj2" fmla="val 12600000"/>
            <a:gd name="adj3" fmla="val 4525"/>
          </a:avLst>
        </a:prstGeom>
        <a:gradFill rotWithShape="0">
          <a:gsLst>
            <a:gs pos="0">
              <a:schemeClr val="accent4">
                <a:hueOff val="8316554"/>
                <a:satOff val="-38374"/>
                <a:lumOff val="1412"/>
                <a:alphaOff val="0"/>
                <a:satMod val="103000"/>
                <a:lumMod val="102000"/>
                <a:tint val="94000"/>
              </a:schemeClr>
            </a:gs>
            <a:gs pos="50000">
              <a:schemeClr val="accent4">
                <a:hueOff val="8316554"/>
                <a:satOff val="-38374"/>
                <a:lumOff val="1412"/>
                <a:alphaOff val="0"/>
                <a:satMod val="110000"/>
                <a:lumMod val="100000"/>
                <a:shade val="100000"/>
              </a:schemeClr>
            </a:gs>
            <a:gs pos="100000">
              <a:schemeClr val="accent4">
                <a:hueOff val="8316554"/>
                <a:satOff val="-38374"/>
                <a:lumOff val="1412"/>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91517D1B-2CCF-43DE-BABD-F87E5AA04EE8}">
      <dsp:nvSpPr>
        <dsp:cNvPr id="0" name=""/>
        <dsp:cNvSpPr/>
      </dsp:nvSpPr>
      <dsp:spPr>
        <a:xfrm>
          <a:off x="1741436" y="695274"/>
          <a:ext cx="4761240" cy="4761240"/>
        </a:xfrm>
        <a:prstGeom prst="blockArc">
          <a:avLst>
            <a:gd name="adj1" fmla="val 5400000"/>
            <a:gd name="adj2" fmla="val 9000000"/>
            <a:gd name="adj3" fmla="val 4525"/>
          </a:avLst>
        </a:prstGeom>
        <a:gradFill rotWithShape="0">
          <a:gsLst>
            <a:gs pos="0">
              <a:schemeClr val="accent4">
                <a:hueOff val="6237415"/>
                <a:satOff val="-28781"/>
                <a:lumOff val="1059"/>
                <a:alphaOff val="0"/>
                <a:satMod val="103000"/>
                <a:lumMod val="102000"/>
                <a:tint val="94000"/>
              </a:schemeClr>
            </a:gs>
            <a:gs pos="50000">
              <a:schemeClr val="accent4">
                <a:hueOff val="6237415"/>
                <a:satOff val="-28781"/>
                <a:lumOff val="1059"/>
                <a:alphaOff val="0"/>
                <a:satMod val="110000"/>
                <a:lumMod val="100000"/>
                <a:shade val="100000"/>
              </a:schemeClr>
            </a:gs>
            <a:gs pos="100000">
              <a:schemeClr val="accent4">
                <a:hueOff val="6237415"/>
                <a:satOff val="-28781"/>
                <a:lumOff val="1059"/>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0D51BDD3-D576-4495-A09A-B91AAC701540}">
      <dsp:nvSpPr>
        <dsp:cNvPr id="0" name=""/>
        <dsp:cNvSpPr/>
      </dsp:nvSpPr>
      <dsp:spPr>
        <a:xfrm>
          <a:off x="1741436" y="695274"/>
          <a:ext cx="4761240" cy="4761240"/>
        </a:xfrm>
        <a:prstGeom prst="blockArc">
          <a:avLst>
            <a:gd name="adj1" fmla="val 1800000"/>
            <a:gd name="adj2" fmla="val 5400000"/>
            <a:gd name="adj3" fmla="val 4525"/>
          </a:avLst>
        </a:prstGeom>
        <a:gradFill rotWithShape="0">
          <a:gsLst>
            <a:gs pos="0">
              <a:schemeClr val="accent4">
                <a:hueOff val="4158277"/>
                <a:satOff val="-19187"/>
                <a:lumOff val="706"/>
                <a:alphaOff val="0"/>
                <a:satMod val="103000"/>
                <a:lumMod val="102000"/>
                <a:tint val="94000"/>
              </a:schemeClr>
            </a:gs>
            <a:gs pos="50000">
              <a:schemeClr val="accent4">
                <a:hueOff val="4158277"/>
                <a:satOff val="-19187"/>
                <a:lumOff val="706"/>
                <a:alphaOff val="0"/>
                <a:satMod val="110000"/>
                <a:lumMod val="100000"/>
                <a:shade val="100000"/>
              </a:schemeClr>
            </a:gs>
            <a:gs pos="100000">
              <a:schemeClr val="accent4">
                <a:hueOff val="4158277"/>
                <a:satOff val="-19187"/>
                <a:lumOff val="706"/>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5DFAE500-D9FE-48BB-BE9E-5D4A585AB6F2}">
      <dsp:nvSpPr>
        <dsp:cNvPr id="0" name=""/>
        <dsp:cNvSpPr/>
      </dsp:nvSpPr>
      <dsp:spPr>
        <a:xfrm>
          <a:off x="1741436" y="695274"/>
          <a:ext cx="4761240" cy="4761240"/>
        </a:xfrm>
        <a:prstGeom prst="blockArc">
          <a:avLst>
            <a:gd name="adj1" fmla="val 19800000"/>
            <a:gd name="adj2" fmla="val 1800000"/>
            <a:gd name="adj3" fmla="val 4525"/>
          </a:avLst>
        </a:prstGeom>
        <a:gradFill rotWithShape="0">
          <a:gsLst>
            <a:gs pos="0">
              <a:schemeClr val="accent4">
                <a:hueOff val="2079139"/>
                <a:satOff val="-9594"/>
                <a:lumOff val="353"/>
                <a:alphaOff val="0"/>
                <a:satMod val="103000"/>
                <a:lumMod val="102000"/>
                <a:tint val="94000"/>
              </a:schemeClr>
            </a:gs>
            <a:gs pos="50000">
              <a:schemeClr val="accent4">
                <a:hueOff val="2079139"/>
                <a:satOff val="-9594"/>
                <a:lumOff val="353"/>
                <a:alphaOff val="0"/>
                <a:satMod val="110000"/>
                <a:lumMod val="100000"/>
                <a:shade val="100000"/>
              </a:schemeClr>
            </a:gs>
            <a:gs pos="100000">
              <a:schemeClr val="accent4">
                <a:hueOff val="2079139"/>
                <a:satOff val="-9594"/>
                <a:lumOff val="353"/>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78D88A1C-C59F-4730-94CB-91BC79C633D0}">
      <dsp:nvSpPr>
        <dsp:cNvPr id="0" name=""/>
        <dsp:cNvSpPr/>
      </dsp:nvSpPr>
      <dsp:spPr>
        <a:xfrm>
          <a:off x="1741436" y="695274"/>
          <a:ext cx="4761240" cy="4761240"/>
        </a:xfrm>
        <a:prstGeom prst="blockArc">
          <a:avLst>
            <a:gd name="adj1" fmla="val 16200000"/>
            <a:gd name="adj2" fmla="val 19800000"/>
            <a:gd name="adj3" fmla="val 4525"/>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sp>
    <dsp:sp modelId="{FA1D40BF-26C8-4565-B7D8-30E6B46479E8}">
      <dsp:nvSpPr>
        <dsp:cNvPr id="0" name=""/>
        <dsp:cNvSpPr/>
      </dsp:nvSpPr>
      <dsp:spPr>
        <a:xfrm>
          <a:off x="3053301" y="2007138"/>
          <a:ext cx="2137511" cy="2137511"/>
        </a:xfrm>
        <a:prstGeom prst="ellipse">
          <a:avLst/>
        </a:prstGeom>
        <a:solidFill>
          <a:schemeClr val="accent2"/>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rtl="0">
            <a:lnSpc>
              <a:spcPct val="90000"/>
            </a:lnSpc>
            <a:spcBef>
              <a:spcPct val="0"/>
            </a:spcBef>
            <a:spcAft>
              <a:spcPct val="35000"/>
            </a:spcAft>
          </a:pPr>
          <a:r>
            <a:rPr lang="zh-CN" sz="28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颢驰低空探测技术</a:t>
          </a:r>
          <a:endParaRPr lang="zh-CN" sz="2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3366332" y="2320169"/>
        <a:ext cx="1511449" cy="1511449"/>
      </dsp:txXfrm>
    </dsp:sp>
    <dsp:sp modelId="{E43E19C0-DFEB-4203-B8CC-544D09882FE2}">
      <dsp:nvSpPr>
        <dsp:cNvPr id="0" name=""/>
        <dsp:cNvSpPr/>
      </dsp:nvSpPr>
      <dsp:spPr>
        <a:xfrm>
          <a:off x="3373927" y="1010"/>
          <a:ext cx="1496258" cy="1496258"/>
        </a:xfrm>
        <a:prstGeom prst="ellips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zh-CN" altLang="en-US"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空</a:t>
          </a:r>
          <a:r>
            <a:rPr lang="zh-CN"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a:t>
          </a:r>
          <a:endParaRPr lang="zh-CN"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3593049" y="220132"/>
        <a:ext cx="1058014" cy="1058014"/>
      </dsp:txXfrm>
    </dsp:sp>
    <dsp:sp modelId="{6413CB1B-32E9-4DA9-902B-601E918485F8}">
      <dsp:nvSpPr>
        <dsp:cNvPr id="0" name=""/>
        <dsp:cNvSpPr/>
      </dsp:nvSpPr>
      <dsp:spPr>
        <a:xfrm>
          <a:off x="5388956" y="1164387"/>
          <a:ext cx="1496258" cy="1496258"/>
        </a:xfrm>
        <a:prstGeom prst="ellipse">
          <a:avLst/>
        </a:prstGeom>
        <a:gradFill rotWithShape="0">
          <a:gsLst>
            <a:gs pos="0">
              <a:schemeClr val="accent4">
                <a:hueOff val="2079139"/>
                <a:satOff val="-9594"/>
                <a:lumOff val="353"/>
                <a:alphaOff val="0"/>
                <a:satMod val="103000"/>
                <a:lumMod val="102000"/>
                <a:tint val="94000"/>
              </a:schemeClr>
            </a:gs>
            <a:gs pos="50000">
              <a:schemeClr val="accent4">
                <a:hueOff val="2079139"/>
                <a:satOff val="-9594"/>
                <a:lumOff val="353"/>
                <a:alphaOff val="0"/>
                <a:satMod val="110000"/>
                <a:lumMod val="100000"/>
                <a:shade val="100000"/>
              </a:schemeClr>
            </a:gs>
            <a:gs pos="100000">
              <a:schemeClr val="accent4">
                <a:hueOff val="2079139"/>
                <a:satOff val="-9594"/>
                <a:lumOff val="353"/>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zh-CN" altLang="en-US"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海</a:t>
          </a:r>
          <a:r>
            <a:rPr lang="zh-CN"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a:t>
          </a:r>
          <a:endParaRPr lang="zh-CN"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608078" y="1383509"/>
        <a:ext cx="1058014" cy="1058014"/>
      </dsp:txXfrm>
    </dsp:sp>
    <dsp:sp modelId="{E12635F7-898A-4016-BFD2-B9F89B86A7F8}">
      <dsp:nvSpPr>
        <dsp:cNvPr id="0" name=""/>
        <dsp:cNvSpPr/>
      </dsp:nvSpPr>
      <dsp:spPr>
        <a:xfrm>
          <a:off x="5388956" y="3491142"/>
          <a:ext cx="1496258" cy="1496258"/>
        </a:xfrm>
        <a:prstGeom prst="ellipse">
          <a:avLst/>
        </a:prstGeom>
        <a:gradFill rotWithShape="0">
          <a:gsLst>
            <a:gs pos="0">
              <a:schemeClr val="accent4">
                <a:hueOff val="4158277"/>
                <a:satOff val="-19187"/>
                <a:lumOff val="706"/>
                <a:alphaOff val="0"/>
                <a:satMod val="103000"/>
                <a:lumMod val="102000"/>
                <a:tint val="94000"/>
              </a:schemeClr>
            </a:gs>
            <a:gs pos="50000">
              <a:schemeClr val="accent4">
                <a:hueOff val="4158277"/>
                <a:satOff val="-19187"/>
                <a:lumOff val="706"/>
                <a:alphaOff val="0"/>
                <a:satMod val="110000"/>
                <a:lumMod val="100000"/>
                <a:shade val="100000"/>
              </a:schemeClr>
            </a:gs>
            <a:gs pos="100000">
              <a:schemeClr val="accent4">
                <a:hueOff val="4158277"/>
                <a:satOff val="-19187"/>
                <a:lumOff val="706"/>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zh-CN" altLang="en-US"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陆</a:t>
          </a:r>
          <a:r>
            <a:rPr lang="zh-CN"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a:t>
          </a:r>
          <a:endParaRPr lang="zh-CN"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5608078" y="3710264"/>
        <a:ext cx="1058014" cy="1058014"/>
      </dsp:txXfrm>
    </dsp:sp>
    <dsp:sp modelId="{832BD182-1788-4454-A12E-8B4D46D4C1C9}">
      <dsp:nvSpPr>
        <dsp:cNvPr id="0" name=""/>
        <dsp:cNvSpPr/>
      </dsp:nvSpPr>
      <dsp:spPr>
        <a:xfrm>
          <a:off x="3373927" y="4654520"/>
          <a:ext cx="1496258" cy="1496258"/>
        </a:xfrm>
        <a:prstGeom prst="ellipse">
          <a:avLst/>
        </a:prstGeom>
        <a:gradFill rotWithShape="0">
          <a:gsLst>
            <a:gs pos="0">
              <a:schemeClr val="accent4">
                <a:hueOff val="6237415"/>
                <a:satOff val="-28781"/>
                <a:lumOff val="1059"/>
                <a:alphaOff val="0"/>
                <a:satMod val="103000"/>
                <a:lumMod val="102000"/>
                <a:tint val="94000"/>
              </a:schemeClr>
            </a:gs>
            <a:gs pos="50000">
              <a:schemeClr val="accent4">
                <a:hueOff val="6237415"/>
                <a:satOff val="-28781"/>
                <a:lumOff val="1059"/>
                <a:alphaOff val="0"/>
                <a:satMod val="110000"/>
                <a:lumMod val="100000"/>
                <a:shade val="100000"/>
              </a:schemeClr>
            </a:gs>
            <a:gs pos="100000">
              <a:schemeClr val="accent4">
                <a:hueOff val="6237415"/>
                <a:satOff val="-28781"/>
                <a:lumOff val="1059"/>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zh-CN" altLang="en-US" sz="21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火箭</a:t>
          </a:r>
          <a:r>
            <a:rPr lang="zh-CN" sz="21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a:t>
          </a:r>
          <a:endParaRPr lang="zh-CN"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3593049" y="4873642"/>
        <a:ext cx="1058014" cy="1058014"/>
      </dsp:txXfrm>
    </dsp:sp>
    <dsp:sp modelId="{8F5EF1A5-8188-4528-9F77-DD66EDFD0C69}">
      <dsp:nvSpPr>
        <dsp:cNvPr id="0" name=""/>
        <dsp:cNvSpPr/>
      </dsp:nvSpPr>
      <dsp:spPr>
        <a:xfrm>
          <a:off x="1358898" y="3491142"/>
          <a:ext cx="1496258" cy="1496258"/>
        </a:xfrm>
        <a:prstGeom prst="ellipse">
          <a:avLst/>
        </a:prstGeom>
        <a:gradFill rotWithShape="0">
          <a:gsLst>
            <a:gs pos="0">
              <a:schemeClr val="accent4">
                <a:hueOff val="8316554"/>
                <a:satOff val="-38374"/>
                <a:lumOff val="1412"/>
                <a:alphaOff val="0"/>
                <a:satMod val="103000"/>
                <a:lumMod val="102000"/>
                <a:tint val="94000"/>
              </a:schemeClr>
            </a:gs>
            <a:gs pos="50000">
              <a:schemeClr val="accent4">
                <a:hueOff val="8316554"/>
                <a:satOff val="-38374"/>
                <a:lumOff val="1412"/>
                <a:alphaOff val="0"/>
                <a:satMod val="110000"/>
                <a:lumMod val="100000"/>
                <a:shade val="100000"/>
              </a:schemeClr>
            </a:gs>
            <a:gs pos="100000">
              <a:schemeClr val="accent4">
                <a:hueOff val="8316554"/>
                <a:satOff val="-38374"/>
                <a:lumOff val="1412"/>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zh-CN" sz="2100" b="1" kern="120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武警</a:t>
          </a:r>
          <a:endParaRPr lang="zh-CN" sz="21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578020" y="3710264"/>
        <a:ext cx="1058014" cy="1058014"/>
      </dsp:txXfrm>
    </dsp:sp>
    <dsp:sp modelId="{1C38119C-8CD2-4202-B35E-0626C1BA039D}">
      <dsp:nvSpPr>
        <dsp:cNvPr id="0" name=""/>
        <dsp:cNvSpPr/>
      </dsp:nvSpPr>
      <dsp:spPr>
        <a:xfrm>
          <a:off x="1358898" y="1164387"/>
          <a:ext cx="1496258" cy="1496258"/>
        </a:xfrm>
        <a:prstGeom prst="ellipse">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rtl="0">
            <a:lnSpc>
              <a:spcPct val="90000"/>
            </a:lnSpc>
            <a:spcBef>
              <a:spcPct val="0"/>
            </a:spcBef>
            <a:spcAft>
              <a:spcPct val="35000"/>
            </a:spcAft>
          </a:pPr>
          <a:r>
            <a:rPr lang="zh-CN"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公安</a:t>
          </a:r>
          <a:endParaRPr lang="en-US" altLang="zh-CN"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lvl="0" algn="ctr" defTabSz="933450" rtl="0">
            <a:lnSpc>
              <a:spcPct val="90000"/>
            </a:lnSpc>
            <a:spcBef>
              <a:spcPct val="0"/>
            </a:spcBef>
            <a:spcAft>
              <a:spcPct val="35000"/>
            </a:spcAft>
          </a:pPr>
          <a:r>
            <a:rPr lang="zh-CN" altLang="en-US" sz="2100" b="1" kern="1200" dirty="0" smtClean="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（民用）</a:t>
          </a:r>
          <a:endParaRPr lang="zh-CN"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578020" y="1383509"/>
        <a:ext cx="1058014" cy="10580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24A3E9-73C8-4C06-9AEA-24085B60EB5E}">
      <dsp:nvSpPr>
        <dsp:cNvPr id="0" name=""/>
        <dsp:cNvSpPr/>
      </dsp:nvSpPr>
      <dsp:spPr>
        <a:xfrm>
          <a:off x="788669" y="0"/>
          <a:ext cx="8938260" cy="4351338"/>
        </a:xfrm>
        <a:prstGeom prst="rightArrow">
          <a:avLst/>
        </a:prstGeom>
        <a:gradFill rotWithShape="0">
          <a:gsLst>
            <a:gs pos="0">
              <a:schemeClr val="accent2">
                <a:tint val="40000"/>
                <a:hueOff val="0"/>
                <a:satOff val="0"/>
                <a:lumOff val="0"/>
                <a:alphaOff val="0"/>
                <a:satMod val="103000"/>
                <a:lumMod val="102000"/>
                <a:tint val="94000"/>
              </a:schemeClr>
            </a:gs>
            <a:gs pos="50000">
              <a:schemeClr val="accent2">
                <a:tint val="40000"/>
                <a:hueOff val="0"/>
                <a:satOff val="0"/>
                <a:lumOff val="0"/>
                <a:alphaOff val="0"/>
                <a:satMod val="110000"/>
                <a:lumMod val="100000"/>
                <a:shade val="100000"/>
              </a:schemeClr>
            </a:gs>
            <a:gs pos="100000">
              <a:schemeClr val="accent2">
                <a:tint val="40000"/>
                <a:hueOff val="0"/>
                <a:satOff val="0"/>
                <a:lumOff val="0"/>
                <a:alphaOff val="0"/>
                <a:lumMod val="99000"/>
                <a:satMod val="120000"/>
                <a:shade val="78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C11E4BC3-3ADE-4479-A7E1-503022ABD543}">
      <dsp:nvSpPr>
        <dsp:cNvPr id="0" name=""/>
        <dsp:cNvSpPr/>
      </dsp:nvSpPr>
      <dsp:spPr>
        <a:xfrm>
          <a:off x="356339" y="1305401"/>
          <a:ext cx="3154680" cy="1740535"/>
        </a:xfrm>
        <a:prstGeom prst="round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CN" sz="2300" b="1" kern="1200" smtClean="0">
              <a:effectLst>
                <a:outerShdw blurRad="38100" dist="38100" dir="2700000" algn="tl">
                  <a:srgbClr val="000000">
                    <a:alpha val="43137"/>
                  </a:srgbClr>
                </a:outerShdw>
              </a:effectLst>
            </a:rPr>
            <a:t>以低空探测技术领域的科研成果，实践于国防</a:t>
          </a:r>
          <a:endParaRPr lang="zh-CN" sz="2300" b="1" kern="1200">
            <a:effectLst>
              <a:outerShdw blurRad="38100" dist="38100" dir="2700000" algn="tl">
                <a:srgbClr val="000000">
                  <a:alpha val="43137"/>
                </a:srgbClr>
              </a:outerShdw>
            </a:effectLst>
          </a:endParaRPr>
        </a:p>
      </dsp:txBody>
      <dsp:txXfrm>
        <a:off x="441305" y="1390367"/>
        <a:ext cx="2984748" cy="1570603"/>
      </dsp:txXfrm>
    </dsp:sp>
    <dsp:sp modelId="{54A64457-F022-43E9-8A00-4F909CD589DD}">
      <dsp:nvSpPr>
        <dsp:cNvPr id="0" name=""/>
        <dsp:cNvSpPr/>
      </dsp:nvSpPr>
      <dsp:spPr>
        <a:xfrm>
          <a:off x="3680460" y="1305401"/>
          <a:ext cx="3154680" cy="1740535"/>
        </a:xfrm>
        <a:prstGeom prst="roundRect">
          <a:avLst/>
        </a:prstGeom>
        <a:solidFill>
          <a:schemeClr val="accent1">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CN" sz="2300" b="1" kern="1200" smtClean="0">
              <a:effectLst>
                <a:outerShdw blurRad="38100" dist="38100" dir="2700000" algn="tl">
                  <a:srgbClr val="000000">
                    <a:alpha val="43137"/>
                  </a:srgbClr>
                </a:outerShdw>
              </a:effectLst>
            </a:rPr>
            <a:t>以国防应用的标杆和技术优势，推进“军转民”的技术应用</a:t>
          </a:r>
          <a:endParaRPr lang="zh-CN" sz="2300" b="1" kern="1200">
            <a:effectLst>
              <a:outerShdw blurRad="38100" dist="38100" dir="2700000" algn="tl">
                <a:srgbClr val="000000">
                  <a:alpha val="43137"/>
                </a:srgbClr>
              </a:outerShdw>
            </a:effectLst>
          </a:endParaRPr>
        </a:p>
      </dsp:txBody>
      <dsp:txXfrm>
        <a:off x="3765426" y="1390367"/>
        <a:ext cx="2984748" cy="1570603"/>
      </dsp:txXfrm>
    </dsp:sp>
    <dsp:sp modelId="{7B2652B5-FF63-47CB-8150-AB6C8966F3B7}">
      <dsp:nvSpPr>
        <dsp:cNvPr id="0" name=""/>
        <dsp:cNvSpPr/>
      </dsp:nvSpPr>
      <dsp:spPr>
        <a:xfrm>
          <a:off x="7004580" y="1305401"/>
          <a:ext cx="3154680" cy="1740535"/>
        </a:xfrm>
        <a:prstGeom prst="roundRect">
          <a:avLst/>
        </a:prstGeom>
        <a:solidFill>
          <a:schemeClr val="accent6">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lvl="0" algn="ctr" defTabSz="1022350" rtl="0">
            <a:lnSpc>
              <a:spcPct val="90000"/>
            </a:lnSpc>
            <a:spcBef>
              <a:spcPct val="0"/>
            </a:spcBef>
            <a:spcAft>
              <a:spcPct val="35000"/>
            </a:spcAft>
          </a:pPr>
          <a:r>
            <a:rPr lang="zh-CN" sz="2300" b="1" kern="1200" smtClean="0">
              <a:effectLst>
                <a:outerShdw blurRad="38100" dist="38100" dir="2700000" algn="tl">
                  <a:srgbClr val="000000">
                    <a:alpha val="43137"/>
                  </a:srgbClr>
                </a:outerShdw>
              </a:effectLst>
            </a:rPr>
            <a:t>以民用市场的快速迭代、技术锤炼，反哺军品研制，实现深度军民融合</a:t>
          </a:r>
          <a:endParaRPr lang="zh-CN" sz="2300" b="1" kern="1200">
            <a:effectLst>
              <a:outerShdw blurRad="38100" dist="38100" dir="2700000" algn="tl">
                <a:srgbClr val="000000">
                  <a:alpha val="43137"/>
                </a:srgbClr>
              </a:outerShdw>
            </a:effectLst>
          </a:endParaRPr>
        </a:p>
      </dsp:txBody>
      <dsp:txXfrm>
        <a:off x="7089546" y="1390367"/>
        <a:ext cx="2984748" cy="157060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15D4F-94FF-4156-868E-26472D9C38F4}">
      <dsp:nvSpPr>
        <dsp:cNvPr id="0" name=""/>
        <dsp:cNvSpPr/>
      </dsp:nvSpPr>
      <dsp:spPr>
        <a:xfrm>
          <a:off x="2367305" y="559554"/>
          <a:ext cx="5780988" cy="525856"/>
        </a:xfrm>
        <a:prstGeom prst="roundRect">
          <a:avLst>
            <a:gd name="adj" fmla="val 100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altLang="zh-CN" sz="2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CEO</a:t>
          </a:r>
          <a:endParaRPr lang="zh-CN" altLang="en-US" sz="20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2382707" y="574956"/>
        <a:ext cx="5750184" cy="495052"/>
      </dsp:txXfrm>
    </dsp:sp>
    <dsp:sp modelId="{9F77AEED-B537-48DF-BC01-8C11B76F8753}">
      <dsp:nvSpPr>
        <dsp:cNvPr id="0" name=""/>
        <dsp:cNvSpPr/>
      </dsp:nvSpPr>
      <dsp:spPr>
        <a:xfrm>
          <a:off x="2226" y="1065491"/>
          <a:ext cx="10513373" cy="644251"/>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探测技术研究院</a:t>
          </a:r>
        </a:p>
      </dsp:txBody>
      <dsp:txXfrm>
        <a:off x="21095" y="1084360"/>
        <a:ext cx="10475635" cy="606513"/>
      </dsp:txXfrm>
    </dsp:sp>
    <dsp:sp modelId="{66DC58F1-DBB4-4FD5-8A64-DC3C25FB4395}">
      <dsp:nvSpPr>
        <dsp:cNvPr id="0" name=""/>
        <dsp:cNvSpPr/>
      </dsp:nvSpPr>
      <dsp:spPr>
        <a:xfrm>
          <a:off x="6424" y="1784979"/>
          <a:ext cx="1279791" cy="532856"/>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微波部</a:t>
          </a:r>
          <a:endPar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22031" y="1800586"/>
        <a:ext cx="1248577" cy="501642"/>
      </dsp:txXfrm>
    </dsp:sp>
    <dsp:sp modelId="{DF9DC4EC-6800-4724-AA4D-E67373CDC492}">
      <dsp:nvSpPr>
        <dsp:cNvPr id="0" name=""/>
        <dsp:cNvSpPr/>
      </dsp:nvSpPr>
      <dsp:spPr>
        <a:xfrm>
          <a:off x="1339967" y="1784979"/>
          <a:ext cx="1279791" cy="532856"/>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软件部</a:t>
          </a:r>
          <a:endPar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dsp:txBody>
      <dsp:txXfrm>
        <a:off x="1355574" y="1800586"/>
        <a:ext cx="1248577" cy="501642"/>
      </dsp:txXfrm>
    </dsp:sp>
    <dsp:sp modelId="{47D5F7D3-CBD1-4220-A985-1AD1387B1DA2}">
      <dsp:nvSpPr>
        <dsp:cNvPr id="0" name=""/>
        <dsp:cNvSpPr/>
      </dsp:nvSpPr>
      <dsp:spPr>
        <a:xfrm>
          <a:off x="2673510" y="1784979"/>
          <a:ext cx="1178572" cy="532856"/>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0" tIns="68580" rIns="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信息处理部</a:t>
          </a:r>
        </a:p>
      </dsp:txBody>
      <dsp:txXfrm>
        <a:off x="2689117" y="1800586"/>
        <a:ext cx="1147358" cy="501642"/>
      </dsp:txXfrm>
    </dsp:sp>
    <dsp:sp modelId="{597CCC12-1957-477D-8120-482B0F23A599}">
      <dsp:nvSpPr>
        <dsp:cNvPr id="0" name=""/>
        <dsp:cNvSpPr/>
      </dsp:nvSpPr>
      <dsp:spPr>
        <a:xfrm>
          <a:off x="3905834" y="1784979"/>
          <a:ext cx="1279791" cy="532856"/>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系统部</a:t>
          </a:r>
        </a:p>
      </dsp:txBody>
      <dsp:txXfrm>
        <a:off x="3921441" y="1800586"/>
        <a:ext cx="1248577" cy="501642"/>
      </dsp:txXfrm>
    </dsp:sp>
    <dsp:sp modelId="{3D67E6C9-DAB6-4B0B-80FF-775F7E8FB843}">
      <dsp:nvSpPr>
        <dsp:cNvPr id="0" name=""/>
        <dsp:cNvSpPr/>
      </dsp:nvSpPr>
      <dsp:spPr>
        <a:xfrm>
          <a:off x="5239377" y="1784979"/>
          <a:ext cx="1279791" cy="532856"/>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预研部</a:t>
          </a:r>
        </a:p>
      </dsp:txBody>
      <dsp:txXfrm>
        <a:off x="5254984" y="1800586"/>
        <a:ext cx="1248577" cy="501642"/>
      </dsp:txXfrm>
    </dsp:sp>
    <dsp:sp modelId="{6E832A45-2F0F-4FB2-9B30-C507D4412EF2}">
      <dsp:nvSpPr>
        <dsp:cNvPr id="0" name=""/>
        <dsp:cNvSpPr/>
      </dsp:nvSpPr>
      <dsp:spPr>
        <a:xfrm>
          <a:off x="6572920" y="1784979"/>
          <a:ext cx="1279791" cy="532856"/>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光学部</a:t>
          </a:r>
        </a:p>
      </dsp:txBody>
      <dsp:txXfrm>
        <a:off x="6588527" y="1800586"/>
        <a:ext cx="1248577" cy="501642"/>
      </dsp:txXfrm>
    </dsp:sp>
    <dsp:sp modelId="{54885E18-72B9-4A5A-817A-61119C7B6079}">
      <dsp:nvSpPr>
        <dsp:cNvPr id="0" name=""/>
        <dsp:cNvSpPr/>
      </dsp:nvSpPr>
      <dsp:spPr>
        <a:xfrm>
          <a:off x="7906463" y="1784979"/>
          <a:ext cx="1279791" cy="532856"/>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工艺部</a:t>
          </a:r>
        </a:p>
      </dsp:txBody>
      <dsp:txXfrm>
        <a:off x="7922070" y="1800586"/>
        <a:ext cx="1248577" cy="501642"/>
      </dsp:txXfrm>
    </dsp:sp>
    <dsp:sp modelId="{49115932-09B7-4E0F-B25D-24387F223068}">
      <dsp:nvSpPr>
        <dsp:cNvPr id="0" name=""/>
        <dsp:cNvSpPr/>
      </dsp:nvSpPr>
      <dsp:spPr>
        <a:xfrm>
          <a:off x="9235808" y="1784979"/>
          <a:ext cx="1279791" cy="532856"/>
        </a:xfrm>
        <a:prstGeom prst="roundRect">
          <a:avLst>
            <a:gd name="adj" fmla="val 10000"/>
          </a:avLst>
        </a:prstGeom>
        <a:solidFill>
          <a:srgbClr val="FFC00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综合办</a:t>
          </a:r>
        </a:p>
      </dsp:txBody>
      <dsp:txXfrm>
        <a:off x="9251415" y="1800586"/>
        <a:ext cx="1248577" cy="50164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64269C4-5E3E-4C63-BCF2-05E13E1BDF98}">
      <dsp:nvSpPr>
        <dsp:cNvPr id="0" name=""/>
        <dsp:cNvSpPr/>
      </dsp:nvSpPr>
      <dsp:spPr>
        <a:xfrm>
          <a:off x="51" y="0"/>
          <a:ext cx="10515497" cy="674032"/>
        </a:xfrm>
        <a:prstGeom prst="roundRect">
          <a:avLst>
            <a:gd name="adj" fmla="val 10000"/>
          </a:avLst>
        </a:prstGeom>
        <a:solidFill>
          <a:schemeClr val="accent6"/>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zh-CN" altLang="en-US" sz="22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业务支撑职能平台</a:t>
          </a:r>
        </a:p>
      </dsp:txBody>
      <dsp:txXfrm>
        <a:off x="19793" y="19742"/>
        <a:ext cx="10476013" cy="634548"/>
      </dsp:txXfrm>
    </dsp:sp>
    <dsp:sp modelId="{7D4D1D1C-BCE0-473E-8E05-32EC567AA92A}">
      <dsp:nvSpPr>
        <dsp:cNvPr id="0" name=""/>
        <dsp:cNvSpPr/>
      </dsp:nvSpPr>
      <dsp:spPr>
        <a:xfrm>
          <a:off x="3556" y="792441"/>
          <a:ext cx="1637927" cy="674032"/>
        </a:xfrm>
        <a:prstGeom prst="roundRect">
          <a:avLst>
            <a:gd name="adj" fmla="val 10000"/>
          </a:avLst>
        </a:prstGeom>
        <a:solidFill>
          <a:schemeClr val="accent6"/>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行政与公共关系事务中心</a:t>
          </a:r>
        </a:p>
      </dsp:txBody>
      <dsp:txXfrm>
        <a:off x="23298" y="812183"/>
        <a:ext cx="1598443" cy="634548"/>
      </dsp:txXfrm>
    </dsp:sp>
    <dsp:sp modelId="{9FDC6A28-1F33-4302-9856-990BD6E95608}">
      <dsp:nvSpPr>
        <dsp:cNvPr id="0" name=""/>
        <dsp:cNvSpPr/>
      </dsp:nvSpPr>
      <dsp:spPr>
        <a:xfrm>
          <a:off x="1779070" y="792441"/>
          <a:ext cx="1637927" cy="674032"/>
        </a:xfrm>
        <a:prstGeom prst="roundRect">
          <a:avLst>
            <a:gd name="adj" fmla="val 10000"/>
          </a:avLst>
        </a:prstGeom>
        <a:solidFill>
          <a:schemeClr val="accent6"/>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人力资源中心</a:t>
          </a:r>
        </a:p>
      </dsp:txBody>
      <dsp:txXfrm>
        <a:off x="1798812" y="812183"/>
        <a:ext cx="1598443" cy="634548"/>
      </dsp:txXfrm>
    </dsp:sp>
    <dsp:sp modelId="{37A1CEBB-2888-4AD5-A8B1-65D7A20CE259}">
      <dsp:nvSpPr>
        <dsp:cNvPr id="0" name=""/>
        <dsp:cNvSpPr/>
      </dsp:nvSpPr>
      <dsp:spPr>
        <a:xfrm>
          <a:off x="3554584" y="792441"/>
          <a:ext cx="1637927" cy="674032"/>
        </a:xfrm>
        <a:prstGeom prst="roundRect">
          <a:avLst>
            <a:gd name="adj" fmla="val 10000"/>
          </a:avLst>
        </a:prstGeom>
        <a:solidFill>
          <a:schemeClr val="accent6"/>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财务管理中心</a:t>
          </a:r>
        </a:p>
      </dsp:txBody>
      <dsp:txXfrm>
        <a:off x="3574326" y="812183"/>
        <a:ext cx="1598443" cy="634548"/>
      </dsp:txXfrm>
    </dsp:sp>
    <dsp:sp modelId="{679C5F0C-33E7-46BC-925C-D01AD0DF95D9}">
      <dsp:nvSpPr>
        <dsp:cNvPr id="0" name=""/>
        <dsp:cNvSpPr/>
      </dsp:nvSpPr>
      <dsp:spPr>
        <a:xfrm>
          <a:off x="5330098" y="792441"/>
          <a:ext cx="1637927" cy="674032"/>
        </a:xfrm>
        <a:prstGeom prst="roundRect">
          <a:avLst>
            <a:gd name="adj" fmla="val 10000"/>
          </a:avLst>
        </a:prstGeom>
        <a:solidFill>
          <a:schemeClr val="accent6"/>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总经办</a:t>
          </a:r>
        </a:p>
      </dsp:txBody>
      <dsp:txXfrm>
        <a:off x="5349840" y="812183"/>
        <a:ext cx="1598443" cy="634548"/>
      </dsp:txXfrm>
    </dsp:sp>
    <dsp:sp modelId="{9ECD74B4-DEAC-4435-8459-24D3BC30C3FD}">
      <dsp:nvSpPr>
        <dsp:cNvPr id="0" name=""/>
        <dsp:cNvSpPr/>
      </dsp:nvSpPr>
      <dsp:spPr>
        <a:xfrm>
          <a:off x="7105612" y="792441"/>
          <a:ext cx="1637927" cy="674032"/>
        </a:xfrm>
        <a:prstGeom prst="roundRect">
          <a:avLst>
            <a:gd name="adj" fmla="val 10000"/>
          </a:avLst>
        </a:prstGeom>
        <a:solidFill>
          <a:schemeClr val="accent6"/>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供应链管理  中心</a:t>
          </a:r>
        </a:p>
      </dsp:txBody>
      <dsp:txXfrm>
        <a:off x="7125354" y="812183"/>
        <a:ext cx="1598443" cy="634548"/>
      </dsp:txXfrm>
    </dsp:sp>
    <dsp:sp modelId="{4E28DE80-4AEB-4C08-8E2C-3C3E255FBBA1}">
      <dsp:nvSpPr>
        <dsp:cNvPr id="0" name=""/>
        <dsp:cNvSpPr/>
      </dsp:nvSpPr>
      <dsp:spPr>
        <a:xfrm>
          <a:off x="8877672" y="792441"/>
          <a:ext cx="1637927" cy="674032"/>
        </a:xfrm>
        <a:prstGeom prst="roundRect">
          <a:avLst>
            <a:gd name="adj" fmla="val 10000"/>
          </a:avLst>
        </a:prstGeom>
        <a:solidFill>
          <a:schemeClr val="accent6"/>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品控中心</a:t>
          </a:r>
        </a:p>
      </dsp:txBody>
      <dsp:txXfrm>
        <a:off x="8897414" y="812183"/>
        <a:ext cx="1598443" cy="63454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47222B-E4CA-4850-8494-35026D85F29F}">
      <dsp:nvSpPr>
        <dsp:cNvPr id="0" name=""/>
        <dsp:cNvSpPr/>
      </dsp:nvSpPr>
      <dsp:spPr>
        <a:xfrm>
          <a:off x="3881" y="93009"/>
          <a:ext cx="10507836" cy="636711"/>
        </a:xfrm>
        <a:prstGeom prst="roundRect">
          <a:avLst>
            <a:gd name="adj" fmla="val 10000"/>
          </a:avLst>
        </a:prstGeom>
        <a:solidFill>
          <a:srgbClr val="0070C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业务经营单元</a:t>
          </a:r>
        </a:p>
      </dsp:txBody>
      <dsp:txXfrm>
        <a:off x="22530" y="111658"/>
        <a:ext cx="10470538" cy="599413"/>
      </dsp:txXfrm>
    </dsp:sp>
    <dsp:sp modelId="{0D4BD6C0-DE61-4773-8246-94496FF18C1F}">
      <dsp:nvSpPr>
        <dsp:cNvPr id="0" name=""/>
        <dsp:cNvSpPr/>
      </dsp:nvSpPr>
      <dsp:spPr>
        <a:xfrm>
          <a:off x="0" y="811898"/>
          <a:ext cx="5042148" cy="634910"/>
        </a:xfrm>
        <a:prstGeom prst="roundRect">
          <a:avLst>
            <a:gd name="adj" fmla="val 10000"/>
          </a:avLst>
        </a:prstGeom>
        <a:solidFill>
          <a:srgbClr val="0070C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市场营销中心</a:t>
          </a:r>
        </a:p>
      </dsp:txBody>
      <dsp:txXfrm>
        <a:off x="18596" y="830494"/>
        <a:ext cx="5004956" cy="597718"/>
      </dsp:txXfrm>
    </dsp:sp>
    <dsp:sp modelId="{B8476C46-0576-4553-8823-55CEB50AD4D9}">
      <dsp:nvSpPr>
        <dsp:cNvPr id="0" name=""/>
        <dsp:cNvSpPr/>
      </dsp:nvSpPr>
      <dsp:spPr>
        <a:xfrm>
          <a:off x="5456057" y="791371"/>
          <a:ext cx="5042148" cy="634910"/>
        </a:xfrm>
        <a:prstGeom prst="roundRect">
          <a:avLst>
            <a:gd name="adj" fmla="val 10000"/>
          </a:avLst>
        </a:prstGeom>
        <a:solidFill>
          <a:srgbClr val="0070C0"/>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制造中心</a:t>
          </a:r>
        </a:p>
      </dsp:txBody>
      <dsp:txXfrm>
        <a:off x="5474653" y="809967"/>
        <a:ext cx="5004956" cy="5977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ADA5AE-AD16-4F5A-9655-0FA629F6E7CE}">
      <dsp:nvSpPr>
        <dsp:cNvPr id="0" name=""/>
        <dsp:cNvSpPr/>
      </dsp:nvSpPr>
      <dsp:spPr>
        <a:xfrm>
          <a:off x="0" y="417429"/>
          <a:ext cx="10515600" cy="604800"/>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DF1964B0-0F5D-4A0F-A82B-DD163F8D4C11}">
      <dsp:nvSpPr>
        <dsp:cNvPr id="0" name=""/>
        <dsp:cNvSpPr/>
      </dsp:nvSpPr>
      <dsp:spPr>
        <a:xfrm>
          <a:off x="525780" y="63189"/>
          <a:ext cx="7360920" cy="70848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8225" tIns="0" rIns="278225" bIns="0" numCol="1" spcCol="1270" anchor="ctr" anchorCtr="0">
          <a:noAutofit/>
        </a:bodyPr>
        <a:lstStyle/>
        <a:p>
          <a:pPr lvl="0" algn="l" defTabSz="1066800" rtl="0">
            <a:lnSpc>
              <a:spcPct val="90000"/>
            </a:lnSpc>
            <a:spcBef>
              <a:spcPct val="0"/>
            </a:spcBef>
            <a:spcAft>
              <a:spcPct val="35000"/>
            </a:spcAft>
          </a:pPr>
          <a:r>
            <a:rPr lang="en-US" altLang="zh-CN" sz="2400" b="1" kern="1200" dirty="0" smtClean="0">
              <a:effectLst>
                <a:outerShdw blurRad="38100" dist="38100" dir="2700000" algn="tl">
                  <a:srgbClr val="000000">
                    <a:alpha val="43137"/>
                  </a:srgbClr>
                </a:outerShdw>
              </a:effectLst>
            </a:rPr>
            <a:t>1 </a:t>
          </a:r>
          <a:r>
            <a:rPr lang="zh-CN" sz="2400" b="1" kern="1200" dirty="0" smtClean="0">
              <a:effectLst>
                <a:outerShdw blurRad="38100" dist="38100" dir="2700000" algn="tl">
                  <a:srgbClr val="000000">
                    <a:alpha val="43137"/>
                  </a:srgbClr>
                </a:outerShdw>
              </a:effectLst>
            </a:rPr>
            <a:t>优异的雷达系统设计</a:t>
          </a:r>
          <a:r>
            <a:rPr lang="zh-CN" altLang="en-US" sz="2400" b="1" kern="1200" dirty="0" smtClean="0">
              <a:effectLst>
                <a:outerShdw blurRad="38100" dist="38100" dir="2700000" algn="tl">
                  <a:srgbClr val="000000">
                    <a:alpha val="43137"/>
                  </a:srgbClr>
                </a:outerShdw>
              </a:effectLst>
            </a:rPr>
            <a:t>技术</a:t>
          </a:r>
          <a:endParaRPr lang="zh-CN" sz="2400" b="1" kern="1200" dirty="0">
            <a:effectLst>
              <a:outerShdw blurRad="38100" dist="38100" dir="2700000" algn="tl">
                <a:srgbClr val="000000">
                  <a:alpha val="43137"/>
                </a:srgbClr>
              </a:outerShdw>
            </a:effectLst>
          </a:endParaRPr>
        </a:p>
      </dsp:txBody>
      <dsp:txXfrm>
        <a:off x="560365" y="97774"/>
        <a:ext cx="7291750" cy="639310"/>
      </dsp:txXfrm>
    </dsp:sp>
    <dsp:sp modelId="{BA76B564-B5DD-4F66-A25C-80D299238A1B}">
      <dsp:nvSpPr>
        <dsp:cNvPr id="0" name=""/>
        <dsp:cNvSpPr/>
      </dsp:nvSpPr>
      <dsp:spPr>
        <a:xfrm>
          <a:off x="0" y="1506069"/>
          <a:ext cx="10515600" cy="604800"/>
        </a:xfrm>
        <a:prstGeom prst="rect">
          <a:avLst/>
        </a:prstGeom>
        <a:solidFill>
          <a:schemeClr val="lt1">
            <a:alpha val="90000"/>
            <a:hueOff val="0"/>
            <a:satOff val="0"/>
            <a:lumOff val="0"/>
            <a:alphaOff val="0"/>
          </a:schemeClr>
        </a:solidFill>
        <a:ln w="6350" cap="flat" cmpd="sng" algn="ctr">
          <a:solidFill>
            <a:schemeClr val="accent4">
              <a:hueOff val="3465231"/>
              <a:satOff val="-15989"/>
              <a:lumOff val="588"/>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7B1379B7-1533-4C84-A176-444CEA9502C6}">
      <dsp:nvSpPr>
        <dsp:cNvPr id="0" name=""/>
        <dsp:cNvSpPr/>
      </dsp:nvSpPr>
      <dsp:spPr>
        <a:xfrm>
          <a:off x="525780" y="1151829"/>
          <a:ext cx="7360920" cy="708480"/>
        </a:xfrm>
        <a:prstGeom prst="roundRect">
          <a:avLst/>
        </a:prstGeom>
        <a:gradFill rotWithShape="0">
          <a:gsLst>
            <a:gs pos="0">
              <a:schemeClr val="accent4">
                <a:hueOff val="3465231"/>
                <a:satOff val="-15989"/>
                <a:lumOff val="588"/>
                <a:alphaOff val="0"/>
                <a:satMod val="103000"/>
                <a:lumMod val="102000"/>
                <a:tint val="94000"/>
              </a:schemeClr>
            </a:gs>
            <a:gs pos="50000">
              <a:schemeClr val="accent4">
                <a:hueOff val="3465231"/>
                <a:satOff val="-15989"/>
                <a:lumOff val="588"/>
                <a:alphaOff val="0"/>
                <a:satMod val="110000"/>
                <a:lumMod val="100000"/>
                <a:shade val="100000"/>
              </a:schemeClr>
            </a:gs>
            <a:gs pos="100000">
              <a:schemeClr val="accent4">
                <a:hueOff val="3465231"/>
                <a:satOff val="-15989"/>
                <a:lumOff val="588"/>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8225" tIns="0" rIns="278225" bIns="0" numCol="1" spcCol="1270" anchor="ctr" anchorCtr="0">
          <a:noAutofit/>
        </a:bodyPr>
        <a:lstStyle/>
        <a:p>
          <a:pPr lvl="0" algn="l" defTabSz="1066800" rtl="0">
            <a:lnSpc>
              <a:spcPct val="90000"/>
            </a:lnSpc>
            <a:spcBef>
              <a:spcPct val="0"/>
            </a:spcBef>
            <a:spcAft>
              <a:spcPct val="35000"/>
            </a:spcAft>
          </a:pPr>
          <a:r>
            <a:rPr lang="en-US" altLang="zh-CN" sz="2400" b="1" kern="1200" dirty="0" smtClean="0">
              <a:effectLst>
                <a:outerShdw blurRad="38100" dist="38100" dir="2700000" algn="tl">
                  <a:srgbClr val="000000">
                    <a:alpha val="43137"/>
                  </a:srgbClr>
                </a:outerShdw>
              </a:effectLst>
            </a:rPr>
            <a:t>2 </a:t>
          </a:r>
          <a:r>
            <a:rPr lang="zh-CN" sz="2400" b="1" kern="1200" dirty="0" smtClean="0">
              <a:effectLst>
                <a:outerShdw blurRad="38100" dist="38100" dir="2700000" algn="tl">
                  <a:srgbClr val="000000">
                    <a:alpha val="43137"/>
                  </a:srgbClr>
                </a:outerShdw>
              </a:effectLst>
            </a:rPr>
            <a:t>多传感器信号级信息融合技术</a:t>
          </a:r>
          <a:endParaRPr lang="zh-CN" sz="2400" b="1" kern="1200" dirty="0">
            <a:effectLst>
              <a:outerShdw blurRad="38100" dist="38100" dir="2700000" algn="tl">
                <a:srgbClr val="000000">
                  <a:alpha val="43137"/>
                </a:srgbClr>
              </a:outerShdw>
            </a:effectLst>
          </a:endParaRPr>
        </a:p>
      </dsp:txBody>
      <dsp:txXfrm>
        <a:off x="560365" y="1186414"/>
        <a:ext cx="7291750" cy="639310"/>
      </dsp:txXfrm>
    </dsp:sp>
    <dsp:sp modelId="{71857660-E007-4BA8-9BC6-3FE744A4007C}">
      <dsp:nvSpPr>
        <dsp:cNvPr id="0" name=""/>
        <dsp:cNvSpPr/>
      </dsp:nvSpPr>
      <dsp:spPr>
        <a:xfrm>
          <a:off x="0" y="2594709"/>
          <a:ext cx="10515600" cy="604800"/>
        </a:xfrm>
        <a:prstGeom prst="rect">
          <a:avLst/>
        </a:prstGeom>
        <a:solidFill>
          <a:schemeClr val="lt1">
            <a:alpha val="90000"/>
            <a:hueOff val="0"/>
            <a:satOff val="0"/>
            <a:lumOff val="0"/>
            <a:alphaOff val="0"/>
          </a:schemeClr>
        </a:solidFill>
        <a:ln w="6350" cap="flat" cmpd="sng" algn="ctr">
          <a:solidFill>
            <a:schemeClr val="accent4">
              <a:hueOff val="6930461"/>
              <a:satOff val="-31979"/>
              <a:lumOff val="1177"/>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61A62885-E035-4E4D-8EAB-A4B2D6796794}">
      <dsp:nvSpPr>
        <dsp:cNvPr id="0" name=""/>
        <dsp:cNvSpPr/>
      </dsp:nvSpPr>
      <dsp:spPr>
        <a:xfrm>
          <a:off x="525780" y="2240469"/>
          <a:ext cx="7360920" cy="708480"/>
        </a:xfrm>
        <a:prstGeom prst="roundRect">
          <a:avLst/>
        </a:prstGeom>
        <a:gradFill rotWithShape="0">
          <a:gsLst>
            <a:gs pos="0">
              <a:schemeClr val="accent4">
                <a:hueOff val="6930461"/>
                <a:satOff val="-31979"/>
                <a:lumOff val="1177"/>
                <a:alphaOff val="0"/>
                <a:satMod val="103000"/>
                <a:lumMod val="102000"/>
                <a:tint val="94000"/>
              </a:schemeClr>
            </a:gs>
            <a:gs pos="50000">
              <a:schemeClr val="accent4">
                <a:hueOff val="6930461"/>
                <a:satOff val="-31979"/>
                <a:lumOff val="1177"/>
                <a:alphaOff val="0"/>
                <a:satMod val="110000"/>
                <a:lumMod val="100000"/>
                <a:shade val="100000"/>
              </a:schemeClr>
            </a:gs>
            <a:gs pos="100000">
              <a:schemeClr val="accent4">
                <a:hueOff val="6930461"/>
                <a:satOff val="-31979"/>
                <a:lumOff val="1177"/>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8225" tIns="0" rIns="278225" bIns="0" numCol="1" spcCol="1270" anchor="ctr" anchorCtr="0">
          <a:noAutofit/>
        </a:bodyPr>
        <a:lstStyle/>
        <a:p>
          <a:pPr lvl="0" algn="l" defTabSz="1066800" rtl="0">
            <a:lnSpc>
              <a:spcPct val="90000"/>
            </a:lnSpc>
            <a:spcBef>
              <a:spcPct val="0"/>
            </a:spcBef>
            <a:spcAft>
              <a:spcPct val="35000"/>
            </a:spcAft>
          </a:pPr>
          <a:r>
            <a:rPr lang="en-US" altLang="zh-CN" sz="2400" b="1" kern="1200" dirty="0" smtClean="0">
              <a:effectLst>
                <a:outerShdw blurRad="38100" dist="38100" dir="2700000" algn="tl">
                  <a:srgbClr val="000000">
                    <a:alpha val="43137"/>
                  </a:srgbClr>
                </a:outerShdw>
              </a:effectLst>
            </a:rPr>
            <a:t>3 </a:t>
          </a:r>
          <a:r>
            <a:rPr lang="zh-CN" sz="2400" b="1" kern="1200" dirty="0" smtClean="0">
              <a:effectLst>
                <a:outerShdw blurRad="38100" dist="38100" dir="2700000" algn="tl">
                  <a:srgbClr val="000000">
                    <a:alpha val="43137"/>
                  </a:srgbClr>
                </a:outerShdw>
              </a:effectLst>
            </a:rPr>
            <a:t>先进</a:t>
          </a:r>
          <a:r>
            <a:rPr lang="zh-CN" altLang="en-US" sz="2400" b="1" kern="1200" dirty="0" smtClean="0">
              <a:effectLst>
                <a:outerShdw blurRad="38100" dist="38100" dir="2700000" algn="tl">
                  <a:srgbClr val="000000">
                    <a:alpha val="43137"/>
                  </a:srgbClr>
                </a:outerShdw>
              </a:effectLst>
            </a:rPr>
            <a:t>的</a:t>
          </a:r>
          <a:r>
            <a:rPr lang="zh-CN" sz="2400" b="1" kern="1200" dirty="0" smtClean="0">
              <a:effectLst>
                <a:outerShdw blurRad="38100" dist="38100" dir="2700000" algn="tl">
                  <a:srgbClr val="000000">
                    <a:alpha val="43137"/>
                  </a:srgbClr>
                </a:outerShdw>
              </a:effectLst>
            </a:rPr>
            <a:t>软件算法及系统集成技术</a:t>
          </a:r>
          <a:endParaRPr lang="zh-CN" sz="2400" b="1" kern="1200" dirty="0">
            <a:effectLst>
              <a:outerShdw blurRad="38100" dist="38100" dir="2700000" algn="tl">
                <a:srgbClr val="000000">
                  <a:alpha val="43137"/>
                </a:srgbClr>
              </a:outerShdw>
            </a:effectLst>
          </a:endParaRPr>
        </a:p>
      </dsp:txBody>
      <dsp:txXfrm>
        <a:off x="560365" y="2275054"/>
        <a:ext cx="7291750" cy="639310"/>
      </dsp:txXfrm>
    </dsp:sp>
    <dsp:sp modelId="{F7B25A19-B098-4D28-9A59-3F24755B119C}">
      <dsp:nvSpPr>
        <dsp:cNvPr id="0" name=""/>
        <dsp:cNvSpPr/>
      </dsp:nvSpPr>
      <dsp:spPr>
        <a:xfrm>
          <a:off x="0" y="3683349"/>
          <a:ext cx="10515600" cy="604800"/>
        </a:xfrm>
        <a:prstGeom prst="rect">
          <a:avLst/>
        </a:prstGeom>
        <a:solidFill>
          <a:schemeClr val="lt1">
            <a:alpha val="90000"/>
            <a:hueOff val="0"/>
            <a:satOff val="0"/>
            <a:lumOff val="0"/>
            <a:alphaOff val="0"/>
          </a:schemeClr>
        </a:solidFill>
        <a:ln w="6350" cap="flat" cmpd="sng" algn="ctr">
          <a:solidFill>
            <a:schemeClr val="accent4">
              <a:hueOff val="10395692"/>
              <a:satOff val="-47968"/>
              <a:lumOff val="1765"/>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18F060E2-DE21-4188-9837-46C11039671A}">
      <dsp:nvSpPr>
        <dsp:cNvPr id="0" name=""/>
        <dsp:cNvSpPr/>
      </dsp:nvSpPr>
      <dsp:spPr>
        <a:xfrm>
          <a:off x="525780" y="3329109"/>
          <a:ext cx="7360920" cy="708480"/>
        </a:xfrm>
        <a:prstGeom prst="round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78225" tIns="0" rIns="278225" bIns="0" numCol="1" spcCol="1270" anchor="ctr" anchorCtr="0">
          <a:noAutofit/>
        </a:bodyPr>
        <a:lstStyle/>
        <a:p>
          <a:pPr lvl="0" algn="l" defTabSz="1066800" rtl="0">
            <a:lnSpc>
              <a:spcPct val="90000"/>
            </a:lnSpc>
            <a:spcBef>
              <a:spcPct val="0"/>
            </a:spcBef>
            <a:spcAft>
              <a:spcPct val="35000"/>
            </a:spcAft>
          </a:pPr>
          <a:r>
            <a:rPr lang="en-US" altLang="zh-CN" sz="2400" b="1" kern="1200" dirty="0" smtClean="0">
              <a:effectLst>
                <a:outerShdw blurRad="38100" dist="38100" dir="2700000" algn="tl">
                  <a:srgbClr val="000000">
                    <a:alpha val="43137"/>
                  </a:srgbClr>
                </a:outerShdw>
              </a:effectLst>
            </a:rPr>
            <a:t>4 </a:t>
          </a:r>
          <a:r>
            <a:rPr lang="zh-CN" sz="2400" b="1" kern="1200" dirty="0" smtClean="0">
              <a:effectLst>
                <a:outerShdw blurRad="38100" dist="38100" dir="2700000" algn="tl">
                  <a:srgbClr val="000000">
                    <a:alpha val="43137"/>
                  </a:srgbClr>
                </a:outerShdw>
              </a:effectLst>
            </a:rPr>
            <a:t>基于单光子检测的光电精密探测技术</a:t>
          </a:r>
          <a:endParaRPr lang="zh-CN" sz="2400" b="1" kern="1200" dirty="0">
            <a:effectLst>
              <a:outerShdw blurRad="38100" dist="38100" dir="2700000" algn="tl">
                <a:srgbClr val="000000">
                  <a:alpha val="43137"/>
                </a:srgbClr>
              </a:outerShdw>
            </a:effectLst>
          </a:endParaRPr>
        </a:p>
      </dsp:txBody>
      <dsp:txXfrm>
        <a:off x="560365" y="3363694"/>
        <a:ext cx="7291750" cy="63931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3C8EA8-CDD1-4AAD-A38C-A78418D46A3B}">
      <dsp:nvSpPr>
        <dsp:cNvPr id="0" name=""/>
        <dsp:cNvSpPr/>
      </dsp:nvSpPr>
      <dsp:spPr>
        <a:xfrm>
          <a:off x="567183" y="172031"/>
          <a:ext cx="951727" cy="951749"/>
        </a:xfrm>
        <a:prstGeom prst="ellipse">
          <a:avLst/>
        </a:prstGeom>
        <a:solidFill>
          <a:schemeClr val="accent5">
            <a:alpha val="50000"/>
            <a:hueOff val="0"/>
            <a:satOff val="0"/>
            <a:lumOff val="0"/>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zh-CN" sz="20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高</a:t>
          </a:r>
        </a:p>
      </dsp:txBody>
      <dsp:txXfrm>
        <a:off x="706560" y="311411"/>
        <a:ext cx="672973" cy="672989"/>
      </dsp:txXfrm>
    </dsp:sp>
    <dsp:sp modelId="{7D5D3B78-E4F0-4FD2-B8B7-6F93747E1568}">
      <dsp:nvSpPr>
        <dsp:cNvPr id="0" name=""/>
        <dsp:cNvSpPr/>
      </dsp:nvSpPr>
      <dsp:spPr>
        <a:xfrm>
          <a:off x="216171" y="967736"/>
          <a:ext cx="467495" cy="467308"/>
        </a:xfrm>
        <a:prstGeom prst="ellipse">
          <a:avLst/>
        </a:prstGeom>
        <a:solidFill>
          <a:schemeClr val="accent5">
            <a:alpha val="50000"/>
            <a:hueOff val="-1470669"/>
            <a:satOff val="-2046"/>
            <a:lumOff val="-784"/>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244DC3C1-B65F-4CDC-A2D8-E9BCF477340D}">
      <dsp:nvSpPr>
        <dsp:cNvPr id="0" name=""/>
        <dsp:cNvSpPr/>
      </dsp:nvSpPr>
      <dsp:spPr>
        <a:xfrm>
          <a:off x="1597012" y="359244"/>
          <a:ext cx="272017" cy="271839"/>
        </a:xfrm>
        <a:prstGeom prst="ellipse">
          <a:avLst/>
        </a:prstGeom>
        <a:solidFill>
          <a:schemeClr val="accent5">
            <a:alpha val="50000"/>
            <a:hueOff val="-2941338"/>
            <a:satOff val="-4091"/>
            <a:lumOff val="-1569"/>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5EBCAAE-F8B0-49E8-889E-1DA992A37DC9}">
      <dsp:nvSpPr>
        <dsp:cNvPr id="0" name=""/>
        <dsp:cNvSpPr/>
      </dsp:nvSpPr>
      <dsp:spPr>
        <a:xfrm>
          <a:off x="1495926" y="740480"/>
          <a:ext cx="951727" cy="951749"/>
        </a:xfrm>
        <a:prstGeom prst="ellipse">
          <a:avLst/>
        </a:prstGeom>
        <a:solidFill>
          <a:schemeClr val="accent5">
            <a:alpha val="50000"/>
            <a:hueOff val="-4412007"/>
            <a:satOff val="-6137"/>
            <a:lumOff val="-2353"/>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zh-CN" sz="20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a:t>
          </a:r>
        </a:p>
      </dsp:txBody>
      <dsp:txXfrm>
        <a:off x="1635303" y="879860"/>
        <a:ext cx="672973" cy="672989"/>
      </dsp:txXfrm>
    </dsp:sp>
    <dsp:sp modelId="{390D2525-7995-4765-A7A0-9B1826223128}">
      <dsp:nvSpPr>
        <dsp:cNvPr id="0" name=""/>
        <dsp:cNvSpPr/>
      </dsp:nvSpPr>
      <dsp:spPr>
        <a:xfrm>
          <a:off x="1595450" y="1750437"/>
          <a:ext cx="272017" cy="271839"/>
        </a:xfrm>
        <a:prstGeom prst="ellipse">
          <a:avLst/>
        </a:prstGeom>
        <a:solidFill>
          <a:schemeClr val="accent5">
            <a:alpha val="50000"/>
            <a:hueOff val="-5882676"/>
            <a:satOff val="-8182"/>
            <a:lumOff val="-3138"/>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D18A2AE5-9511-4FCD-BC2A-93AC24BB0C3C}">
      <dsp:nvSpPr>
        <dsp:cNvPr id="0" name=""/>
        <dsp:cNvSpPr/>
      </dsp:nvSpPr>
      <dsp:spPr>
        <a:xfrm>
          <a:off x="584142" y="1284367"/>
          <a:ext cx="951727" cy="951749"/>
        </a:xfrm>
        <a:prstGeom prst="ellipse">
          <a:avLst/>
        </a:prstGeom>
        <a:solidFill>
          <a:schemeClr val="accent5">
            <a:alpha val="50000"/>
            <a:hueOff val="-7353344"/>
            <a:satOff val="-10228"/>
            <a:lumOff val="-3922"/>
            <a:alphaOff val="0"/>
          </a:schemeClr>
        </a:solidFill>
        <a:ln>
          <a:noFill/>
        </a:ln>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zh-CN" sz="2000" b="1" kern="120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尖</a:t>
          </a:r>
        </a:p>
      </dsp:txBody>
      <dsp:txXfrm>
        <a:off x="723519" y="1423747"/>
        <a:ext cx="672973" cy="672989"/>
      </dsp:txXfrm>
    </dsp:sp>
    <dsp:sp modelId="{7E3C19CC-9385-4731-82FE-F412DF10EDD7}">
      <dsp:nvSpPr>
        <dsp:cNvPr id="0" name=""/>
        <dsp:cNvSpPr/>
      </dsp:nvSpPr>
      <dsp:spPr>
        <a:xfrm>
          <a:off x="139118" y="2412898"/>
          <a:ext cx="2385587" cy="5557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zh-CN" sz="20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军用</a:t>
          </a:r>
          <a:r>
            <a:rPr lang="zh-CN" altLang="en-US" sz="20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探测核心</a:t>
          </a:r>
          <a:r>
            <a:rPr lang="zh-CN" sz="20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技术</a:t>
          </a:r>
        </a:p>
      </dsp:txBody>
      <dsp:txXfrm>
        <a:off x="139118" y="2412898"/>
        <a:ext cx="2385587" cy="555726"/>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layout1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8/layout/HorizontalMultiLevelHierarchy#1">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endSty" val="noArr"/>
                        <dgm:param type="connRout" val="bend"/>
                        <dgm:param type="begPts" val="midR"/>
                        <dgm:param type="endPts" val="midL"/>
                      </dgm:alg>
                    </dgm:if>
                    <dgm:else name="Name18">
                      <dgm:alg type="conn">
                        <dgm:param type="dim" val="1D"/>
                        <dgm:param type="endSty" val="noArr"/>
                        <dgm:param type="connRout" val="bend"/>
                        <dgm:param type="begPts" val="midL"/>
                        <dgm:param type="endPts" val="midR"/>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List2#1">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9/3/layout/PhasedProcess">
  <dgm:title val=""/>
  <dgm:desc val=""/>
  <dgm:catLst>
    <dgm:cat type="process" pri="12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30">
          <dgm:prSet phldr="1"/>
        </dgm:pt>
        <dgm:pt modelId="31">
          <dgm:prSet phldr="1"/>
        </dgm:pt>
      </dgm:ptLst>
      <dgm:cxnLst>
        <dgm:cxn modelId="40" srcId="0" destId="10" srcOrd="0" destOrd="0"/>
        <dgm:cxn modelId="16" srcId="10" destId="11" srcOrd="0" destOrd="0"/>
        <dgm:cxn modelId="17" srcId="10" destId="12" srcOrd="1" destOrd="0"/>
        <dgm:cxn modelId="18" srcId="10" destId="13" srcOrd="2" destOrd="0"/>
        <dgm:cxn modelId="50" srcId="0" destId="20" srcOrd="1" destOrd="0"/>
        <dgm:cxn modelId="60" srcId="0" destId="30" srcOrd="2" destOrd="0"/>
        <dgm:cxn modelId="32" srcId="30" destId="31" srcOrd="0" destOrd="0"/>
        <dgm:cxn modelId="26" srcId="20" destId="21" srcOrd="0" destOrd="0"/>
        <dgm:cxn modelId="27" srcId="20" destId="22" srcOrd="1" destOrd="0"/>
      </dgm:cxnLst>
      <dgm:bg/>
      <dgm:whole/>
    </dgm:dataModel>
  </dgm:clrData>
  <dgm:layoutNode name="Name0">
    <dgm:varLst>
      <dgm:chMax val="3"/>
      <dgm:chPref val="3"/>
      <dgm:bulletEnabled val="1"/>
      <dgm:dir/>
      <dgm:animLvl val="lvl"/>
    </dgm:varLst>
    <dgm:shape xmlns:r="http://schemas.openxmlformats.org/officeDocument/2006/relationships" r:blip="">
      <dgm:adjLst/>
    </dgm:shape>
    <dgm:choose name="Name1">
      <dgm:if name="Name2" axis="ch" ptType="node" func="cnt" op="gte" val="3">
        <dgm:alg type="composite">
          <dgm:param type="ar" val="2.8316"/>
        </dgm:alg>
        <dgm:choose name="Name3">
          <dgm:if name="Name4"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567"/>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rightChild" refType="w" fact="0.713"/>
              <dgm:constr type="t" for="ch" forName="rightChild" refType="h" fact="0.1934"/>
              <dgm:constr type="w" for="ch" forName="rightChild" refType="w" fact="0.193"/>
              <dgm:constr type="h" for="ch" forName="rightChild" refType="h" fact="0.5464"/>
              <dgm:constr type="l" for="ch" forName="parentText1" refType="w" fact="0.0621"/>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6845"/>
              <dgm:constr type="t" for="ch" forName="parentText3" refType="h" fact="0.8128"/>
              <dgm:constr type="w" for="ch" forName="parentText3" refType="w" fact="0.2509"/>
              <dgm:constr type="h" for="ch" forName="parentText3" refType="h" fact="0.1872"/>
            </dgm:constrLst>
          </dgm:if>
          <dgm:else name="Name5">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parentText3"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rightChild" refType="primFontSz" refFor="des" refForName="parentText1" op="lte"/>
              <dgm:constr type="primFontSz" for="des" forName="rightChild" refType="primFontSz" refFor="des" refForName="parentText2" op="lte"/>
              <dgm:constr type="primFontSz" for="des" forName="rightChild"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72"/>
              <dgm:constr type="t" for="ch" forName="leftComposite" refType="h" fact="0.1159"/>
              <dgm:constr type="w" for="ch" forName="leftComposite" refType="w" fact="0.2455"/>
              <dgm:constr type="h" for="ch" forName="leftComposite" refType="h" fact="0.6953"/>
              <dgm:constr type="l" for="ch" forName="middleComposite" refType="w" fact="0.365"/>
              <dgm:constr type="t" for="ch" forName="middleComposite" refType="h" fact="0.1545"/>
              <dgm:constr type="w" for="ch" forName="middleComposite" refType="w" fact="0.2728"/>
              <dgm:constr type="h" for="ch" forName="middleComposite" refType="h" fact="0.6567"/>
              <dgm:constr type="l" for="ch" forName="rightChild" refType="w" fact="0.09"/>
              <dgm:constr type="t" for="ch" forName="rightChild" refType="h" fact="0.1934"/>
              <dgm:constr type="w" for="ch" forName="rightChild" refType="w" fact="0.193"/>
              <dgm:constr type="h" for="ch" forName="rightChild" refType="h" fact="0.5464"/>
              <dgm:constr type="l" for="ch" forName="arc1" refType="w" fact="0"/>
              <dgm:constr type="t" for="ch" forName="arc1" refType="h" fact="0"/>
              <dgm:constr type="w" for="ch" forName="arc1" refType="w" fact="0.3305"/>
              <dgm:constr type="h" for="ch" forName="arc1" refType="h" fact="0.9357"/>
              <dgm:constr type="l" for="ch" forName="arc2" refType="w" fact="0.3295"/>
              <dgm:constr type="t" for="ch" forName="arc2" refType="h" fact="0"/>
              <dgm:constr type="w" for="ch" forName="arc2" refType="w" fact="0.3305"/>
              <dgm:constr type="h" for="ch" forName="arc2" refType="h" fact="0.9357"/>
              <dgm:constr type="l" for="ch" forName="arc3" refType="w" fact="0.3401"/>
              <dgm:constr type="t" for="ch" forName="arc3" refType="h" fact="0"/>
              <dgm:constr type="w" for="ch" forName="arc3" refType="w" fact="0.3305"/>
              <dgm:constr type="h" for="ch" forName="arc3" refType="h" fact="0.9357"/>
              <dgm:constr type="l" for="ch" forName="arc4" refType="w" fact="0.6695"/>
              <dgm:constr type="t" for="ch" forName="arc4" refType="h" fact="0"/>
              <dgm:constr type="w" for="ch" forName="arc4" refType="w" fact="0.3305"/>
              <dgm:constr type="h" for="ch" forName="arc4" refType="h" fact="0.9357"/>
              <dgm:constr type="l" for="ch" forName="parentText1" refType="w" fact="0.7"/>
              <dgm:constr type="t" for="ch" forName="parentText1" refType="h" fact="0.8128"/>
              <dgm:constr type="w" for="ch" forName="parentText1" refType="w" fact="0.2509"/>
              <dgm:constr type="h" for="ch" forName="parentText1" refType="h" fact="0.1872"/>
              <dgm:constr type="l" for="ch" forName="parentText2" refType="w" fact="0.3792"/>
              <dgm:constr type="t" for="ch" forName="parentText2" refType="h" fact="0.8128"/>
              <dgm:constr type="w" for="ch" forName="parentText2" refType="w" fact="0.2509"/>
              <dgm:constr type="h" for="ch" forName="parentText2" refType="h" fact="0.1872"/>
              <dgm:constr type="l" for="ch" forName="parentText3" refType="w" fact="0.062"/>
              <dgm:constr type="t" for="ch" forName="parentText3" refType="h" fact="0.8128"/>
              <dgm:constr type="w" for="ch" forName="parentText3" refType="w" fact="0.2509"/>
              <dgm:constr type="h" for="ch" forName="parentText3" refType="h" fact="0.1872"/>
            </dgm:constrLst>
          </dgm:else>
        </dgm:choose>
      </dgm:if>
      <dgm:if name="Name6" axis="ch" ptType="node" func="cnt" op="gte" val="2">
        <dgm:alg type="composite">
          <dgm:param type="ar" val="1.8986"/>
        </dgm:alg>
        <dgm:choose name="Name7">
          <dgm:if name="Name8" func="var" arg="dir" op="equ" val="norm">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0941"/>
              <dgm:constr type="t" for="ch" forName="leftComposite" refType="h" fact="0.1159"/>
              <dgm:constr type="w" for="ch" forName="leftComposite" refType="w" fact="0.3469"/>
              <dgm:constr type="h" for="ch" forName="leftComposite" refType="h" fact="0.6953"/>
              <dgm:constr type="l" for="ch" forName="middleComposite" refType="w" fact="0.5782"/>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1" refType="w" fact="0.0926"/>
              <dgm:constr type="t" for="ch" forName="parentText1" refType="h" fact="0.8128"/>
              <dgm:constr type="w" for="ch" forName="parentText1" refType="w" fact="0.3742"/>
              <dgm:constr type="h" for="ch" forName="parentText1" refType="h" fact="0.1872"/>
              <dgm:constr type="l" for="ch" forName="parentText2" refType="w" fact="0.5655"/>
              <dgm:constr type="t" for="ch" forName="parentText2" refType="h" fact="0.8128"/>
              <dgm:constr type="w" for="ch" forName="parentText2" refType="w" fact="0.3742"/>
              <dgm:constr type="h" for="ch" forName="parentText2" refType="h" fact="0.1872"/>
            </dgm:constrLst>
          </dgm:if>
          <dgm:else name="Name9">
            <dgm:constrLst>
              <dgm:constr type="primFontSz" for="des" forName="parentText1" val="65"/>
              <dgm:constr type="primFontSz" for="des" forName="childText1_1" val="65"/>
              <dgm:constr type="primFontSz" for="des" forName="circ1Tx" val="65"/>
              <dgm:constr type="primFontSz" for="des" forName="parentText2" refType="primFontSz" refFor="des" refForName="parentText1" op="equ"/>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irc1Tx" refType="primFontSz" refFor="des" refForName="parentText1" op="lte"/>
              <dgm:constr type="primFontSz" for="des" forName="circ2Tx" refType="primFontSz" refFor="des" refForName="parentText1" op="lte"/>
              <dgm:constr type="primFontSz" for="des" forName="circ3Tx" refType="primFontSz" refFor="des" refForName="parentText1" op="lte"/>
              <dgm:constr type="primFontSz" for="des" forName="circ4Tx" refType="primFontSz" refFor="des" refForName="parentText1" op="lte"/>
              <dgm:constr type="primFontSz" for="des" forName="circ1Tx" refType="primFontSz" refFor="des" refForName="parentText2" op="lte"/>
              <dgm:constr type="primFontSz" for="des" forName="circ2Tx" refType="primFontSz" refFor="des" refForName="parentText2" op="lte"/>
              <dgm:constr type="primFontSz" for="des" forName="circ3Tx" refType="primFontSz" refFor="des" refForName="parentText2" op="lte"/>
              <dgm:constr type="primFontSz" for="des" forName="circ4Tx" refType="primFontSz" refFor="des" refForName="parentText2" op="lte"/>
              <dgm:constr type="primFontSz" for="des" forName="circ1Tx" refType="primFontSz" refFor="des" refForName="parentText3" op="lte"/>
              <dgm:constr type="primFontSz" for="des" forName="circ2Tx" refType="primFontSz" refFor="des" refForName="parentText3" op="lte"/>
              <dgm:constr type="primFontSz" for="des" forName="circ3Tx" refType="primFontSz" refFor="des" refForName="parentText3" op="lte"/>
              <dgm:constr type="primFontSz" for="des" forName="circ4Tx"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primFontSz" for="des" forName="circ2Tx" refType="primFontSz" refFor="des" refForName="circ1Tx" op="equ"/>
              <dgm:constr type="primFontSz" for="des" forName="circ3Tx" refType="primFontSz" refFor="des" refForName="circ1Tx" op="equ"/>
              <dgm:constr type="primFontSz" for="des" forName="circ4Tx" refType="primFontSz" refFor="des" refForName="circ1Tx" op="equ"/>
              <dgm:constr type="l" for="ch" forName="leftComposite" refType="w" fact="0.592"/>
              <dgm:constr type="t" for="ch" forName="leftComposite" refType="h" fact="0.1159"/>
              <dgm:constr type="w" for="ch" forName="leftComposite" refType="w" fact="0.3469"/>
              <dgm:constr type="h" for="ch" forName="leftComposite" refType="h" fact="0.6953"/>
              <dgm:constr type="l" for="ch" forName="middleComposite" refType="w" fact="0.0941"/>
              <dgm:constr type="t" for="ch" forName="middleComposite" refType="h" fact="0.1159"/>
              <dgm:constr type="w" for="ch" forName="middleComposite" refType="w" fact="0.3389"/>
              <dgm:constr type="h" for="ch" forName="middleComposite" refType="h" fact="0.6567"/>
              <dgm:constr type="l" for="ch" forName="arc1" refType="w" fact="0"/>
              <dgm:constr type="t" for="ch" forName="arc1" refType="h" fact="0"/>
              <dgm:constr type="w" for="ch" forName="arc1" refType="w" fact="0.4928"/>
              <dgm:constr type="h" for="ch" forName="arc1" refType="h" fact="0.9357"/>
              <dgm:constr type="l" for="ch" forName="arc3" refType="w" fact="0.5072"/>
              <dgm:constr type="t" for="ch" forName="arc3" refType="h" fact="0"/>
              <dgm:constr type="w" for="ch" forName="arc3" refType="w" fact="0.4928"/>
              <dgm:constr type="h" for="ch" forName="arc3" refType="h" fact="0.9357"/>
              <dgm:constr type="l" for="ch" forName="parentText2" refType="w" fact="0.0926"/>
              <dgm:constr type="t" for="ch" forName="parentText2" refType="h" fact="0.8128"/>
              <dgm:constr type="w" for="ch" forName="parentText2" refType="w" fact="0.3742"/>
              <dgm:constr type="h" for="ch" forName="parentText2" refType="h" fact="0.1872"/>
              <dgm:constr type="l" for="ch" forName="parentText1" refType="w" fact="0.5655"/>
              <dgm:constr type="t" for="ch" forName="parentText1" refType="h" fact="0.8128"/>
              <dgm:constr type="w" for="ch" forName="parentText1" refType="w" fact="0.3742"/>
              <dgm:constr type="h" for="ch" forName="parentText1" refType="h" fact="0.1872"/>
            </dgm:constrLst>
          </dgm:else>
        </dgm:choose>
      </dgm:if>
      <dgm:else name="Name10">
        <dgm:alg type="composite">
          <dgm:param type="ar" val="0.8036"/>
        </dgm:alg>
        <dgm:constrLst>
          <dgm:constr type="primFontSz" for="des" forName="parentText1" val="65"/>
          <dgm:constr type="primFontSz" for="des" forName="childText1_1" val="65"/>
          <dgm:constr type="primFontSz" for="des" forName="childText1_1" refType="primFontSz" refFor="des" refForName="parentText1" op="lte"/>
          <dgm:constr type="primFontSz" for="des" forName="childText1_2" refType="primFontSz" refFor="des" refForName="parentText1" op="lte"/>
          <dgm:constr type="primFontSz" for="des" forName="childText1_3" refType="primFontSz" refFor="des" refForName="parentText1" op="lte"/>
          <dgm:constr type="primFontSz" for="des" forName="childText1_4" refType="primFontSz" refFor="des" refForName="parentText1" op="lte"/>
          <dgm:constr type="primFontSz" for="des" forName="childText1_1" refType="primFontSz" refFor="des" refForName="parentText2" op="lte"/>
          <dgm:constr type="primFontSz" for="des" forName="childText1_2" refType="primFontSz" refFor="des" refForName="parentText2" op="lte"/>
          <dgm:constr type="primFontSz" for="des" forName="childText1_3" refType="primFontSz" refFor="des" refForName="parentText2" op="lte"/>
          <dgm:constr type="primFontSz" for="des" forName="childText1_4" refType="primFontSz" refFor="des" refForName="parentText2" op="lte"/>
          <dgm:constr type="primFontSz" for="des" forName="childText1_1" refType="primFontSz" refFor="des" refForName="parentText3" op="lte"/>
          <dgm:constr type="primFontSz" for="des" forName="childText1_2" refType="primFontSz" refFor="des" refForName="parentText3" op="lte"/>
          <dgm:constr type="primFontSz" for="des" forName="childText1_3" refType="primFontSz" refFor="des" refForName="parentText3" op="lte"/>
          <dgm:constr type="primFontSz" for="des" forName="childText1_4" refType="primFontSz" refFor="des" refForName="parentText3" op="lte"/>
          <dgm:constr type="primFontSz" for="des" forName="childText1_2" refType="primFontSz" refFor="des" refForName="childText1_1" op="equ"/>
          <dgm:constr type="primFontSz" for="des" forName="childText1_3" refType="primFontSz" refFor="des" refForName="childText1_1" op="equ"/>
          <dgm:constr type="primFontSz" for="des" forName="childText1_4" refType="primFontSz" refFor="des" refForName="childText1_1" op="equ"/>
          <dgm:constr type="l" for="ch" forName="leftComposite" refType="w" fact="0"/>
          <dgm:constr type="t" for="ch" forName="leftComposite" refType="h" fact="0.1159"/>
          <dgm:constr type="w" for="ch" forName="leftComposite" refType="w"/>
          <dgm:constr type="h" for="ch" forName="leftComposite" refType="h" fact="0.6953"/>
          <dgm:constr type="l" for="ch" forName="parentText1" refType="w" fact="0"/>
          <dgm:constr type="t" for="ch" forName="parentText1" refType="h" fact="0.8128"/>
          <dgm:constr type="w" for="ch" forName="parentText1" refType="w"/>
          <dgm:constr type="h" for="ch" forName="parentText1" refType="h" fact="0.1872"/>
        </dgm:constrLst>
      </dgm:else>
    </dgm:choose>
    <dgm:choose name="Name11">
      <dgm:if name="Name12" axis="ch" ptType="node" func="cnt" op="gte" val="1">
        <dgm:choose name="Name13">
          <dgm:if name="Name14" axis="ch" ptType="node" func="cnt" op="gte" val="2">
            <dgm:layoutNode name="arc1">
              <dgm:alg type="sp"/>
              <dgm:shape xmlns:r="http://schemas.openxmlformats.org/officeDocument/2006/relationships" rot="90" type="blockArc" r:blip="">
                <dgm:adjLst>
                  <dgm:adj idx="1" val="-135"/>
                  <dgm:adj idx="2" val="-45"/>
                  <dgm:adj idx="3" val="0.0496"/>
                </dgm:adjLst>
              </dgm:shape>
              <dgm:presOf/>
            </dgm:layoutNode>
            <dgm:layoutNode name="arc3">
              <dgm:alg type="sp"/>
              <dgm:shape xmlns:r="http://schemas.openxmlformats.org/officeDocument/2006/relationships" rot="270" type="blockArc" r:blip="">
                <dgm:adjLst>
                  <dgm:adj idx="1" val="-135"/>
                  <dgm:adj idx="2" val="-45"/>
                  <dgm:adj idx="3" val="0.0496"/>
                </dgm:adjLst>
              </dgm:shape>
              <dgm:presOf/>
            </dgm:layoutNode>
            <dgm:layoutNode name="parentText2" styleLbl="revTx">
              <dgm:varLst>
                <dgm:chMax val="4"/>
                <dgm:chPref val="3"/>
                <dgm:bulletEnabled val="1"/>
              </dgm:varLst>
              <dgm:alg type="tx"/>
              <dgm:shape xmlns:r="http://schemas.openxmlformats.org/officeDocument/2006/relationships" type="rect" r:blip="">
                <dgm:adjLst/>
              </dgm:shape>
              <dgm:presOf axis="ch 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5"/>
        </dgm:choose>
        <dgm:choose name="Name16">
          <dgm:if name="Name17" axis="ch" ptType="node" func="cnt" op="gte" val="3">
            <dgm:layoutNode name="arc2">
              <dgm:alg type="sp"/>
              <dgm:shape xmlns:r="http://schemas.openxmlformats.org/officeDocument/2006/relationships" rot="90" type="blockArc" r:blip="">
                <dgm:adjLst>
                  <dgm:adj idx="1" val="-135"/>
                  <dgm:adj idx="2" val="-45"/>
                  <dgm:adj idx="3" val="0.0496"/>
                </dgm:adjLst>
              </dgm:shape>
              <dgm:presOf/>
            </dgm:layoutNode>
            <dgm:layoutNode name="arc4">
              <dgm:alg type="sp"/>
              <dgm:shape xmlns:r="http://schemas.openxmlformats.org/officeDocument/2006/relationships" rot="270" type="blockArc" r:blip="">
                <dgm:adjLst>
                  <dgm:adj idx="1" val="-135"/>
                  <dgm:adj idx="2" val="-45"/>
                  <dgm:adj idx="3" val="0.0496"/>
                </dgm:adjLst>
              </dgm:shape>
              <dgm:presOf/>
            </dgm:layoutNode>
            <dgm:layoutNode name="parentText3" styleLbl="revTx">
              <dgm:varLst>
                <dgm:chMax val="1"/>
                <dgm:chPref val="1"/>
                <dgm:bulletEnabled val="1"/>
              </dgm:varLst>
              <dgm:alg type="tx"/>
              <dgm:shape xmlns:r="http://schemas.openxmlformats.org/officeDocument/2006/relationships" type="rect" r:blip="">
                <dgm:adjLst/>
              </dgm:shape>
              <dgm:presOf axis="ch 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8"/>
        </dgm:choose>
      </dgm:if>
      <dgm:else name="Name19"/>
    </dgm:choose>
    <dgm:layoutNode name="middleComposite">
      <dgm:choose name="Name20">
        <dgm:if name="Name21" axis="ch ch" ptType="node node" st="2 1" cnt="1 0" func="cnt" op="lte" val="1">
          <dgm:alg type="composite">
            <dgm:param type="ar" val="1"/>
          </dgm:alg>
        </dgm:if>
        <dgm:if name="Name22" axis="ch ch" ptType="node node" st="2 1" cnt="1 0" func="cnt" op="equ" val="2">
          <dgm:alg type="composite">
            <dgm:param type="ar" val="1.792"/>
          </dgm:alg>
        </dgm:if>
        <dgm:if name="Name23" axis="ch ch" ptType="node node" st="2 1" cnt="1 0" func="cnt" op="equ" val="3">
          <dgm:alg type="composite">
            <dgm:param type="ar" val="1"/>
          </dgm:alg>
        </dgm:if>
        <dgm:else name="Name24">
          <dgm:alg type="composite">
            <dgm:param type="ar" val="1"/>
          </dgm:alg>
        </dgm:else>
      </dgm:choose>
      <dgm:shape xmlns:r="http://schemas.openxmlformats.org/officeDocument/2006/relationships" r:blip="">
        <dgm:adjLst/>
      </dgm:shape>
      <dgm:presOf/>
      <dgm:choose name="Name25">
        <dgm:if name="Name26" axis="ch ch" ptType="node node" st="2 1" cnt="1 0" func="cnt" op="lte" val="1">
          <dgm:constrLst>
            <dgm:constr type="ctrX" for="ch" forName="circ1" refType="w" fact="0.5"/>
            <dgm:constr type="ctrY" for="ch" forName="circ1" refType="h" fact="0.5"/>
            <dgm:constr type="w" for="ch" forName="circ1" refType="w"/>
            <dgm:constr type="h" for="ch" forName="circ1" refType="h"/>
            <dgm:constr type="l" for="ch" forName="circ1Tx" refType="w" fact="0.2"/>
            <dgm:constr type="t" for="ch" forName="circ1Tx" refType="h" fact="0.1"/>
            <dgm:constr type="w" for="ch" forName="circ1Tx" refType="w" fact="0.6"/>
            <dgm:constr type="h" for="ch" forName="circ1Tx" refType="h" fact="0.8"/>
          </dgm:constrLst>
        </dgm:if>
        <dgm:if name="Name27" axis="ch ch" ptType="node node" st="2 1" cnt="1 0"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Lst>
        </dgm:if>
        <dgm:if name="Name28" axis="ch ch" ptType="node node" st="2 1" cnt="1 0"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Lst>
        </dgm:if>
        <dgm:else name="Name29">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Lst>
        </dgm:else>
      </dgm:choose>
      <dgm:ruleLst/>
      <dgm:forEach name="Name30" axis="ch ch" ptType="node node" st="2 1" cnt="1 1">
        <dgm:layoutNode name="circ1" styleLbl="vennNode1">
          <dgm:alg type="sp"/>
          <dgm:shape xmlns:r="http://schemas.openxmlformats.org/officeDocument/2006/relationships" type="ellipse" r:blip="">
            <dgm:adjLst/>
          </dgm:shape>
          <dgm:presOf axis="desOrSelf" ptType="node"/>
          <dgm:constrLst/>
          <dgm:ruleLst/>
        </dgm:layoutNode>
        <dgm:layoutNode name="circ1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1" axis="ch ch" ptType="node node" st="2 2" cnt="1 1">
        <dgm:layoutNode name="circ2" styleLbl="vennNode1">
          <dgm:alg type="sp"/>
          <dgm:shape xmlns:r="http://schemas.openxmlformats.org/officeDocument/2006/relationships" type="ellipse" r:blip="">
            <dgm:adjLst/>
          </dgm:shape>
          <dgm:presOf axis="desOrSelf" ptType="node"/>
          <dgm:constrLst/>
          <dgm:ruleLst/>
        </dgm:layoutNode>
        <dgm:layoutNode name="circ2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2" axis="ch ch" ptType="node node" st="2 3" cnt="1 1">
        <dgm:layoutNode name="circ3" styleLbl="vennNode1">
          <dgm:alg type="sp"/>
          <dgm:shape xmlns:r="http://schemas.openxmlformats.org/officeDocument/2006/relationships" type="ellipse" r:blip="">
            <dgm:adjLst/>
          </dgm:shape>
          <dgm:presOf axis="desOrSelf" ptType="node"/>
          <dgm:constrLst/>
          <dgm:ruleLst/>
        </dgm:layoutNode>
        <dgm:layoutNode name="circ3Tx" styleLbl="revTx">
          <dgm:varLst>
            <dgm:chMax val="0"/>
            <dgm:chPref val="0"/>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forEach name="Name33" axis="ch ch" ptType="node node" st="2 4" cnt="1 1">
        <dgm:layoutNode name="circ4" styleLbl="vennNode1">
          <dgm:alg type="sp"/>
          <dgm:shape xmlns:r="http://schemas.openxmlformats.org/officeDocument/2006/relationships" type="ellipse" r:blip="">
            <dgm:adjLst/>
          </dgm:shape>
          <dgm:presOf axis="desOrSelf" ptType="nod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presOf axis="desOrSelf" ptType="node"/>
          <dgm:constrLst>
            <dgm:constr type="tMarg"/>
            <dgm:constr type="bMarg"/>
            <dgm:constr type="lMarg"/>
            <dgm:constr type="rMarg"/>
            <dgm:constr type="primFontSz" val="20"/>
          </dgm:constrLst>
          <dgm:ruleLst>
            <dgm:rule type="primFontSz" val="5" fact="NaN" max="NaN"/>
          </dgm:ruleLst>
        </dgm:layoutNode>
      </dgm:forEach>
    </dgm:layoutNode>
    <dgm:layoutNode name="leftComposite">
      <dgm:choose name="Name34">
        <dgm:if name="Name35" axis="ch ch" ptType="node node" st="1 1" cnt="1 0" func="cnt" op="lte" val="1">
          <dgm:alg type="composite">
            <dgm:param type="ar" val="1.3085"/>
          </dgm:alg>
          <dgm:constrLst>
            <dgm:constr type="l" for="ch" forName="childText1_1" refType="w" fact="0.2124"/>
            <dgm:constr type="t" for="ch" forName="childText1_1" refType="h" fact="0"/>
            <dgm:constr type="w" for="ch" forName="childText1_1" refType="w" fact="0.5759"/>
            <dgm:constr type="h" for="ch" forName="childText1_1" refType="h" fact="0.7535"/>
            <dgm:constr type="l" for="ch" forName="ellipse1" refType="w" fact="0"/>
            <dgm:constr type="t" for="ch" forName="ellipse1" refType="h" fact="0.63"/>
            <dgm:constr type="w" for="ch" forName="ellipse1" refType="w" fact="0.2828"/>
            <dgm:constr type="h" for="ch" forName="ellipse1" refType="h" fact="0.37"/>
            <dgm:constr type="l" for="ch" forName="ellipse2" refType="w" fact="0.82"/>
            <dgm:constr type="t" for="ch" forName="ellipse2" refType="h" fact="0.17"/>
            <dgm:constr type="w" for="ch" forName="ellipse2" refType="w" fact="0.1645"/>
            <dgm:constr type="h" for="ch" forName="ellipse2" refType="h" fact="0.2153"/>
          </dgm:constrLst>
        </dgm:if>
        <dgm:if name="Name36" axis="ch ch" ptType="node node" st="1 1" cnt="1 0" func="cnt" op="equ" val="2">
          <dgm:alg type="composite">
            <dgm:param type="ar" val="0.8917"/>
          </dgm:alg>
          <dgm:constrLst>
            <dgm:constr type="l" for="ch" forName="childText1_1" refType="w" fact="0.1864"/>
            <dgm:constr type="t" for="ch" forName="childText1_1" refType="h" fact="0"/>
            <dgm:constr type="w" for="ch" forName="childText1_1" refType="w" fact="0.5055"/>
            <dgm:constr type="h" for="ch" forName="childText1_1" refType="h" fact="0.4507"/>
            <dgm:constr type="l" for="ch" forName="childText1_2" refType="w" fact="0.4945"/>
            <dgm:constr type="t" for="ch" forName="childText1_2" refType="h" fact="0.3929"/>
            <dgm:constr type="w" for="ch" forName="childText1_2" refType="w" fact="0.5055"/>
            <dgm:constr type="h" for="ch" forName="childText1_2" refType="h" fact="0.4507"/>
            <dgm:constr type="l" for="ch" forName="ellipse1" refType="w" fact="0"/>
            <dgm:constr type="t" for="ch" forName="ellipse1" refType="h" fact="0.3768"/>
            <dgm:constr type="w" for="ch" forName="ellipse1" refType="w" fact="0.2482"/>
            <dgm:constr type="h" for="ch" forName="ellipse1" refType="h" fact="0.2213"/>
            <dgm:constr type="l" for="ch" forName="ellipse3" refType="w" fact="0.5474"/>
            <dgm:constr type="t" for="ch" forName="ellipse3" refType="h" fact="0.8712"/>
            <dgm:constr type="w" for="ch" forName="ellipse3" refType="w" fact="0.1444"/>
            <dgm:constr type="h" for="ch" forName="ellipse3" refType="h" fact="0.1288"/>
            <dgm:constr type="l" for="ch" forName="ellipse2" refType="w" fact="0.7333"/>
            <dgm:constr type="t" for="ch" forName="ellipse2" refType="h" fact="0.0887"/>
            <dgm:constr type="w" for="ch" forName="ellipse2" refType="w" fact="0.1444"/>
            <dgm:constr type="h" for="ch" forName="ellipse2" refType="h" fact="0.1288"/>
          </dgm:constrLst>
        </dgm:if>
        <dgm:if name="Name37" axis="ch ch" ptType="node node" st="1 1" cnt="1 0" func="cnt" op="equ" val="3">
          <dgm:alg type="composite">
            <dgm:param type="ar" val="1.0811"/>
          </dgm:alg>
          <dgm:constrLst>
            <dgm:constr type="l" for="ch" forName="childText1_3" refType="w" fact="0.1649"/>
            <dgm:constr type="t" for="ch" forName="childText1_3" refType="h" fact="0.5389"/>
            <dgm:constr type="w" for="ch" forName="childText1_3" refType="w" fact="0.4265"/>
            <dgm:constr type="h" for="ch" forName="childText1_3" refType="h" fact="0.4611"/>
            <dgm:constr type="l" for="ch" forName="childText1_1" refType="w" fact="0.1573"/>
            <dgm:constr type="t" for="ch" forName="childText1_1" refType="h" fact="0"/>
            <dgm:constr type="w" for="ch" forName="childText1_1" refType="w" fact="0.4265"/>
            <dgm:constr type="h" for="ch" forName="childText1_1" refType="h" fact="0.4611"/>
            <dgm:constr type="l" for="ch" forName="childText1_2" refType="w" fact="0.5735"/>
            <dgm:constr type="t" for="ch" forName="childText1_2" refType="h" fact="0.2754"/>
            <dgm:constr type="w" for="ch" forName="childText1_2" refType="w" fact="0.4265"/>
            <dgm:constr type="h" for="ch" forName="childText1_2" refType="h" fact="0.4611"/>
            <dgm:constr type="l" for="ch" forName="ellipse1" refType="w" fact="0"/>
            <dgm:constr type="t" for="ch" forName="ellipse1" refType="h" fact="0.3855"/>
            <dgm:constr type="w" for="ch" forName="ellipse1" refType="w" fact="0.2095"/>
            <dgm:constr type="h" for="ch" forName="ellipse1" refType="h" fact="0.2264"/>
            <dgm:constr type="l" for="ch" forName="ellipse3" refType="w" fact="0.6181"/>
            <dgm:constr type="t" for="ch" forName="ellipse3" refType="h" fact="0.7647"/>
            <dgm:constr type="w" for="ch" forName="ellipse3" refType="w" fact="0.1219"/>
            <dgm:constr type="h" for="ch" forName="ellipse3" refType="h" fact="0.1317"/>
            <dgm:constr type="l" for="ch" forName="ellipse2" refType="w" fact="0.6188"/>
            <dgm:constr type="t" for="ch" forName="ellipse2" refType="h" fact="0.0907"/>
            <dgm:constr type="w" for="ch" forName="ellipse2" refType="w" fact="0.1219"/>
            <dgm:constr type="h" for="ch" forName="ellipse2" refType="h" fact="0.1317"/>
          </dgm:constrLst>
        </dgm:if>
        <dgm:else name="Name38">
          <dgm:alg type="composite">
            <dgm:param type="ar" val="0.9472"/>
          </dgm:alg>
          <dgm:constrLst>
            <dgm:constr type="l" for="ch" forName="childText1_3" refType="w" fact="0"/>
            <dgm:constr type="t" for="ch" forName="childText1_3" refType="h" fact="0.6035"/>
            <dgm:constr type="w" for="ch" forName="childText1_3" refType="w" fact="0.4186"/>
            <dgm:constr type="h" for="ch" forName="childText1_3" refType="h" fact="0.3965"/>
            <dgm:constr type="l" for="ch" forName="childText1_1" refType="w" fact="0.0981"/>
            <dgm:constr type="t" for="ch" forName="childText1_1" refType="h" fact="0"/>
            <dgm:constr type="w" for="ch" forName="childText1_1" refType="w" fact="0.4186"/>
            <dgm:constr type="h" for="ch" forName="childText1_1" refType="h" fact="0.3965"/>
            <dgm:constr type="l" for="ch" forName="childText1_2" refType="w" fact="0.5385"/>
            <dgm:constr type="t" for="ch" forName="childText1_2" refType="h" fact="0.1304"/>
            <dgm:constr type="w" for="ch" forName="childText1_2" refType="w" fact="0.4186"/>
            <dgm:constr type="h" for="ch" forName="childText1_2" refType="h" fact="0.3965"/>
            <dgm:constr type="l" for="ch" forName="ellipse4" refType="w" fact="0.3222"/>
            <dgm:constr type="t" for="ch" forName="ellipse4" refType="h" fact="0.4232"/>
            <dgm:constr type="w" for="ch" forName="ellipse4" refType="w" fact="0.2056"/>
            <dgm:constr type="h" for="ch" forName="ellipse4" refType="h" fact="0.1947"/>
            <dgm:constr type="l" for="ch" forName="ellipse1" refType="w" fact="0.1489"/>
            <dgm:constr type="t" for="ch" forName="ellipse1" refType="h" fact="0.4502"/>
            <dgm:constr type="w" for="ch" forName="ellipse1" refType="w" fact="0.1196"/>
            <dgm:constr type="h" for="ch" forName="ellipse1" refType="h" fact="0.1133"/>
            <dgm:constr type="l" for="ch" forName="ellipse2" refType="w" fact="0.5384"/>
            <dgm:constr type="t" for="ch" forName="ellipse2" refType="h" fact="0.0124"/>
            <dgm:constr type="w" for="ch" forName="ellipse2" refType="w" fact="0.1196"/>
            <dgm:constr type="h" for="ch" forName="ellipse2" refType="h" fact="0.1133"/>
            <dgm:constr type="l" for="ch" forName="childText1_4" refType="w" fact="0.4625"/>
            <dgm:constr type="t" for="ch" forName="childText1_4" refType="h" fact="0.5719"/>
            <dgm:constr type="w" for="ch" forName="childText1_4" refType="w" fact="0.4186"/>
            <dgm:constr type="h" for="ch" forName="childText1_4" refType="h" fact="0.3965"/>
            <dgm:constr type="l" for="ch" forName="ellipse3" refType="w" fact="0.8804"/>
            <dgm:constr type="t" for="ch" forName="ellipse3" refType="h" fact="0.5329"/>
            <dgm:constr type="w" for="ch" forName="ellipse3" refType="w" fact="0.1196"/>
            <dgm:constr type="h" for="ch" forName="ellipse3" refType="h" fact="0.1133"/>
            <dgm:constr type="l" for="ch" forName="ellipse5" refType="w" fact="0.0146"/>
            <dgm:constr type="t" for="ch" forName="ellipse5" refType="h" fact="0.5228"/>
            <dgm:constr type="w" for="ch" forName="ellipse5" refType="w" fact="0.0899"/>
            <dgm:constr type="h" for="ch" forName="ellipse5" refType="h" fact="0.0851"/>
          </dgm:constrLst>
        </dgm:else>
      </dgm:choose>
      <dgm:forEach name="Name39" axis="ch ch" ptType="node node" st="1 1" cnt="1 1">
        <dgm:layoutNode name="childText1_1"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1" styleLbl="vennNode1">
          <dgm:alg type="sp"/>
          <dgm:shape xmlns:r="http://schemas.openxmlformats.org/officeDocument/2006/relationships" type="ellipse" r:blip="">
            <dgm:adjLst/>
          </dgm:shape>
          <dgm:presOf/>
        </dgm:layoutNode>
        <dgm:layoutNode name="ellipse2" styleLbl="vennNode1">
          <dgm:alg type="sp"/>
          <dgm:shape xmlns:r="http://schemas.openxmlformats.org/officeDocument/2006/relationships" type="ellipse" r:blip="">
            <dgm:adjLst/>
          </dgm:shape>
          <dgm:presOf/>
        </dgm:layoutNode>
      </dgm:forEach>
      <dgm:forEach name="Name40" axis="ch ch" ptType="node node" st="1 2" cnt="1 1">
        <dgm:layoutNode name="childText1_2"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3" styleLbl="vennNode1">
          <dgm:alg type="sp"/>
          <dgm:shape xmlns:r="http://schemas.openxmlformats.org/officeDocument/2006/relationships" type="ellipse" r:blip="">
            <dgm:adjLst/>
          </dgm:shape>
          <dgm:presOf/>
        </dgm:layoutNode>
      </dgm:forEach>
      <dgm:forEach name="Name41" axis="ch ch" ptType="node node" st="1 3" cnt="1 1">
        <dgm:layoutNode name="childText1_3"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forEach name="Name42" axis="ch ch" ptType="node node" st="1 4" cnt="1 1">
        <dgm:layoutNode name="childText1_4" styleLbl="vennNode1">
          <dgm:varLst>
            <dgm:chMax val="0"/>
            <dgm:chPref val="0"/>
          </dgm:varLst>
          <dgm:alg type="tx"/>
          <dgm:shape xmlns:r="http://schemas.openxmlformats.org/officeDocument/2006/relationships" type="ellipse"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ellipse4" styleLbl="vennNode1">
          <dgm:alg type="sp"/>
          <dgm:shape xmlns:r="http://schemas.openxmlformats.org/officeDocument/2006/relationships" type="ellipse" r:blip="">
            <dgm:adjLst/>
          </dgm:shape>
          <dgm:presOf/>
        </dgm:layoutNode>
        <dgm:layoutNode name="ellipse5" styleLbl="vennNode1">
          <dgm:alg type="sp"/>
          <dgm:shape xmlns:r="http://schemas.openxmlformats.org/officeDocument/2006/relationships" type="ellipse" r:blip="">
            <dgm:adjLst/>
          </dgm:shape>
          <dgm:presOf/>
        </dgm:layoutNode>
      </dgm:forEach>
    </dgm:layoutNode>
    <dgm:choose name="Name43">
      <dgm:if name="Name44" axis="ch ch" ptType="node node" st="3 1" cnt="1 0" func="cnt" op="gte" val="1">
        <dgm:layoutNode name="rightChild">
          <dgm:varLst>
            <dgm:chMax val="0"/>
            <dgm:chPref val="0"/>
          </dgm:varLst>
          <dgm:alg type="tx"/>
          <dgm:shape xmlns:r="http://schemas.openxmlformats.org/officeDocument/2006/relationships" type="ellipse" r:blip="">
            <dgm:adjLst/>
          </dgm:shape>
          <dgm:presOf axis="ch des"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5"/>
    </dgm:choose>
    <dgm:layoutNode name="parentText1" styleLbl="revTx">
      <dgm:varLst>
        <dgm:chMax val="4"/>
        <dgm:chPref val="3"/>
        <dgm:bulletEnabled val="1"/>
      </dgm:varLst>
      <dgm:alg type="tx"/>
      <dgm:shape xmlns:r="http://schemas.openxmlformats.org/officeDocument/2006/relationships" type="rect" r:blip="">
        <dgm:adjLst/>
      </dgm:shape>
      <dgm:presOf axis="ch 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3d2#6">
  <dgm:title val=""/>
  <dgm:desc val=""/>
  <dgm:catLst>
    <dgm:cat type="3D" pri="11200"/>
  </dgm:catLst>
  <dgm:scene3d>
    <a:camera prst="orthographicFront"/>
    <a:lightRig rig="threePt" dir="t"/>
  </dgm:scene3d>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Def>
</file>

<file path=ppt/diagrams/quickStyle13.xml><?xml version="1.0" encoding="utf-8"?>
<dgm:styleDef xmlns:dgm="http://schemas.openxmlformats.org/drawingml/2006/diagram" xmlns:a="http://schemas.openxmlformats.org/drawingml/2006/main" uniqueId="urn:microsoft.com/office/officeart/2005/8/quickstyle/3d1#15">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5#1">
  <dgm:title val=""/>
  <dgm:desc val=""/>
  <dgm:catLst>
    <dgm:cat type="simple" pri="105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4">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3d1#5">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7.xml><?xml version="1.0" encoding="utf-8"?>
<dgm:styleDef xmlns:dgm="http://schemas.openxmlformats.org/drawingml/2006/diagram" xmlns:a="http://schemas.openxmlformats.org/drawingml/2006/main" uniqueId="urn:microsoft.com/office/officeart/2005/8/quickstyle/3d1#6">
  <dgm:title val=""/>
  <dgm:desc val=""/>
  <dgm:catLst>
    <dgm:cat type="3D" pri="11100"/>
  </dgm:catLst>
  <dgm:scene3d>
    <a:camera prst="orthographicFront"/>
    <a:lightRig rig="threePt" dir="t"/>
  </dgm:scene3d>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4B46F1-C4B2-43B5-83A2-E5DAEEE7564E}" type="datetimeFigureOut">
              <a:rPr lang="zh-CN" altLang="en-US" smtClean="0"/>
              <a:pPr/>
              <a:t>2019/3/11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01D63A-D993-45FD-88DF-6EF6F24BE11F}" type="slidenum">
              <a:rPr lang="zh-CN" altLang="en-US" smtClean="0"/>
              <a:pPr/>
              <a:t>‹#›</a:t>
            </a:fld>
            <a:endParaRPr lang="zh-CN" altLang="en-US"/>
          </a:p>
        </p:txBody>
      </p:sp>
    </p:spTree>
    <p:extLst>
      <p:ext uri="{BB962C8B-B14F-4D97-AF65-F5344CB8AC3E}">
        <p14:creationId xmlns:p14="http://schemas.microsoft.com/office/powerpoint/2010/main" xmlns="" val="24576990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D6B9276-3D5B-46B9-8FB9-3C5C11460D11}" type="slidenum">
              <a:rPr lang="zh-CN" altLang="en-US" smtClean="0"/>
              <a:pPr/>
              <a:t>2</a:t>
            </a:fld>
            <a:endParaRPr lang="zh-CN" altLang="en-US"/>
          </a:p>
        </p:txBody>
      </p:sp>
    </p:spTree>
    <p:extLst>
      <p:ext uri="{BB962C8B-B14F-4D97-AF65-F5344CB8AC3E}">
        <p14:creationId xmlns:p14="http://schemas.microsoft.com/office/powerpoint/2010/main" xmlns="" val="189860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2975108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414395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559228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9_标题幻灯片">
    <p:spTree>
      <p:nvGrpSpPr>
        <p:cNvPr id="1" name=""/>
        <p:cNvGrpSpPr/>
        <p:nvPr/>
      </p:nvGrpSpPr>
      <p:grpSpPr>
        <a:xfrm>
          <a:off x="0" y="0"/>
          <a:ext cx="0" cy="0"/>
          <a:chOff x="0" y="0"/>
          <a:chExt cx="0" cy="0"/>
        </a:xfrm>
      </p:grpSpPr>
      <p:sp>
        <p:nvSpPr>
          <p:cNvPr id="4" name="矩形 3"/>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xmlns="" val="50315819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0_标题幻灯片">
    <p:spTree>
      <p:nvGrpSpPr>
        <p:cNvPr id="1" name=""/>
        <p:cNvGrpSpPr/>
        <p:nvPr/>
      </p:nvGrpSpPr>
      <p:grpSpPr>
        <a:xfrm>
          <a:off x="0" y="0"/>
          <a:ext cx="0" cy="0"/>
          <a:chOff x="0" y="0"/>
          <a:chExt cx="0" cy="0"/>
        </a:xfrm>
      </p:grpSpPr>
      <p:sp>
        <p:nvSpPr>
          <p:cNvPr id="4" name="矩形 3"/>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xmlns="" val="323753007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22976727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1027088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2448920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2606736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424025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3246988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1996837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893C00D-2C6C-43D5-8F71-5DAF4DACEF18}" type="datetimeFigureOut">
              <a:rPr lang="zh-CN" altLang="en-US" smtClean="0"/>
              <a:pPr/>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94C0024-F93B-4E5F-97BD-FEE34AF64D84}" type="slidenum">
              <a:rPr lang="zh-CN" altLang="en-US" smtClean="0"/>
              <a:pPr/>
              <a:t>‹#›</a:t>
            </a:fld>
            <a:endParaRPr lang="zh-CN" altLang="en-US"/>
          </a:p>
        </p:txBody>
      </p:sp>
    </p:spTree>
    <p:extLst>
      <p:ext uri="{BB962C8B-B14F-4D97-AF65-F5344CB8AC3E}">
        <p14:creationId xmlns:p14="http://schemas.microsoft.com/office/powerpoint/2010/main" xmlns="" val="2105774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93C00D-2C6C-43D5-8F71-5DAF4DACEF18}" type="datetimeFigureOut">
              <a:rPr lang="zh-CN" altLang="en-US" smtClean="0"/>
              <a:pPr/>
              <a:t>2019/3/11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4C0024-F93B-4E5F-97BD-FEE34AF64D84}" type="slidenum">
              <a:rPr lang="zh-CN" altLang="en-US" smtClean="0"/>
              <a:pPr/>
              <a:t>‹#›</a:t>
            </a:fld>
            <a:endParaRPr lang="zh-CN" altLang="en-US"/>
          </a:p>
        </p:txBody>
      </p:sp>
      <p:pic>
        <p:nvPicPr>
          <p:cNvPr id="7" name="图片 6"/>
          <p:cNvPicPr>
            <a:picLocks noChangeAspect="1"/>
          </p:cNvPicPr>
          <p:nvPr userDrawn="1"/>
        </p:nvPicPr>
        <p:blipFill rotWithShape="1">
          <a:blip r:embed="rId15" cstate="print">
            <a:extLst>
              <a:ext uri="{28A0092B-C50C-407E-A947-70E740481C1C}">
                <a14:useLocalDpi xmlns:a14="http://schemas.microsoft.com/office/drawing/2010/main" xmlns="" val="0"/>
              </a:ext>
            </a:extLst>
          </a:blip>
          <a:srcRect l="29833" t="54922" r="40667" b="16012"/>
          <a:stretch>
            <a:fillRect/>
          </a:stretch>
        </p:blipFill>
        <p:spPr>
          <a:xfrm>
            <a:off x="10500853" y="-3140"/>
            <a:ext cx="1691148" cy="888569"/>
          </a:xfrm>
          <a:prstGeom prst="rect">
            <a:avLst/>
          </a:prstGeom>
        </p:spPr>
      </p:pic>
    </p:spTree>
    <p:extLst>
      <p:ext uri="{BB962C8B-B14F-4D97-AF65-F5344CB8AC3E}">
        <p14:creationId xmlns:p14="http://schemas.microsoft.com/office/powerpoint/2010/main" xmlns="" val="26615692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QuickStyle" Target="../diagrams/quickStyle10.xml"/><Relationship Id="rId3" Type="http://schemas.openxmlformats.org/officeDocument/2006/relationships/diagramLayout" Target="../diagrams/layout9.xml"/><Relationship Id="rId7" Type="http://schemas.openxmlformats.org/officeDocument/2006/relationships/diagramLayout" Target="../diagrams/layout10.xml"/><Relationship Id="rId2" Type="http://schemas.openxmlformats.org/officeDocument/2006/relationships/diagramData" Target="../diagrams/data9.xml"/><Relationship Id="rId1" Type="http://schemas.openxmlformats.org/officeDocument/2006/relationships/slideLayout" Target="../slideLayouts/slideLayout12.xml"/><Relationship Id="rId6" Type="http://schemas.openxmlformats.org/officeDocument/2006/relationships/diagramData" Target="../diagrams/data10.xml"/><Relationship Id="rId11" Type="http://schemas.microsoft.com/office/2007/relationships/diagramDrawing" Target="../diagrams/drawing10.xml"/><Relationship Id="rId5" Type="http://schemas.openxmlformats.org/officeDocument/2006/relationships/diagramColors" Target="../diagrams/colors9.xml"/><Relationship Id="rId10" Type="http://schemas.microsoft.com/office/2007/relationships/diagramDrawing" Target="../diagrams/drawing9.xml"/><Relationship Id="rId4" Type="http://schemas.openxmlformats.org/officeDocument/2006/relationships/diagramQuickStyle" Target="../diagrams/quickStyle9.xml"/><Relationship Id="rId9" Type="http://schemas.openxmlformats.org/officeDocument/2006/relationships/diagramColors" Target="../diagrams/colors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13.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9.xml"/><Relationship Id="rId7" Type="http://schemas.microsoft.com/office/2007/relationships/diagramDrawing" Target="../diagrams/drawing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6.xml"/><Relationship Id="rId13" Type="http://schemas.openxmlformats.org/officeDocument/2006/relationships/diagramColors" Target="../diagrams/colors7.xml"/><Relationship Id="rId18" Type="http://schemas.microsoft.com/office/2007/relationships/diagramDrawing" Target="../diagrams/drawing6.xml"/><Relationship Id="rId3" Type="http://schemas.openxmlformats.org/officeDocument/2006/relationships/diagramLayout" Target="../diagrams/layout5.xml"/><Relationship Id="rId7" Type="http://schemas.openxmlformats.org/officeDocument/2006/relationships/diagramLayout" Target="../diagrams/layout6.xml"/><Relationship Id="rId12" Type="http://schemas.openxmlformats.org/officeDocument/2006/relationships/diagramQuickStyle" Target="../diagrams/quickStyle7.xml"/><Relationship Id="rId17" Type="http://schemas.microsoft.com/office/2007/relationships/diagramDrawing" Target="../diagrams/drawing5.xml"/><Relationship Id="rId2" Type="http://schemas.openxmlformats.org/officeDocument/2006/relationships/diagramData" Target="../diagrams/data5.xml"/><Relationship Id="rId16" Type="http://schemas.microsoft.com/office/2007/relationships/diagramDrawing" Target="../diagrams/drawing7.xml"/><Relationship Id="rId1" Type="http://schemas.openxmlformats.org/officeDocument/2006/relationships/slideLayout" Target="../slideLayouts/slideLayout2.xml"/><Relationship Id="rId6" Type="http://schemas.openxmlformats.org/officeDocument/2006/relationships/diagramData" Target="../diagrams/data6.xml"/><Relationship Id="rId11" Type="http://schemas.openxmlformats.org/officeDocument/2006/relationships/diagramLayout" Target="../diagrams/layout7.xml"/><Relationship Id="rId5" Type="http://schemas.openxmlformats.org/officeDocument/2006/relationships/diagramColors" Target="../diagrams/colors5.xml"/><Relationship Id="rId10" Type="http://schemas.openxmlformats.org/officeDocument/2006/relationships/diagramData" Target="../diagrams/data7.xml"/><Relationship Id="rId4" Type="http://schemas.openxmlformats.org/officeDocument/2006/relationships/diagramQuickStyle" Target="../diagrams/quickStyle5.xml"/><Relationship Id="rId9" Type="http://schemas.openxmlformats.org/officeDocument/2006/relationships/diagramColors" Target="../diagrams/colors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dirty="0"/>
          </a:p>
        </p:txBody>
      </p:sp>
      <p:sp>
        <p:nvSpPr>
          <p:cNvPr id="3" name="副标题 2"/>
          <p:cNvSpPr>
            <a:spLocks noGrp="1"/>
          </p:cNvSpPr>
          <p:nvPr>
            <p:ph type="subTitle" idx="1"/>
          </p:nvPr>
        </p:nvSpPr>
        <p:spPr/>
        <p:txBody>
          <a:bodyPr/>
          <a:lstStyle/>
          <a:p>
            <a:endParaRPr lang="zh-CN" altLang="en-US"/>
          </a:p>
        </p:txBody>
      </p:sp>
      <p:pic>
        <p:nvPicPr>
          <p:cNvPr id="5" name="图片 4"/>
          <p:cNvPicPr>
            <a:picLocks noChangeAspect="1"/>
          </p:cNvPicPr>
          <p:nvPr/>
        </p:nvPicPr>
        <p:blipFill>
          <a:blip r:embed="rId2"/>
          <a:stretch>
            <a:fillRect/>
          </a:stretch>
        </p:blipFill>
        <p:spPr>
          <a:xfrm>
            <a:off x="0" y="0"/>
            <a:ext cx="12164054" cy="6858000"/>
          </a:xfrm>
          <a:prstGeom prst="rect">
            <a:avLst/>
          </a:prstGeom>
        </p:spPr>
      </p:pic>
      <p:sp>
        <p:nvSpPr>
          <p:cNvPr id="6" name="矩形 5"/>
          <p:cNvSpPr/>
          <p:nvPr/>
        </p:nvSpPr>
        <p:spPr>
          <a:xfrm>
            <a:off x="2237583" y="5596235"/>
            <a:ext cx="8174033" cy="769441"/>
          </a:xfrm>
          <a:prstGeom prst="rect">
            <a:avLst/>
          </a:prstGeom>
          <a:noFill/>
        </p:spPr>
        <p:txBody>
          <a:bodyPr wrap="none" lIns="91440" tIns="45720" rIns="91440" bIns="45720">
            <a:spAutoFit/>
          </a:bodyPr>
          <a:lstStyle/>
          <a:p>
            <a:pPr algn="ctr"/>
            <a:r>
              <a:rPr lang="zh-CN" altLang="en-US" sz="4400" b="1" spc="50" dirty="0">
                <a:ln w="9525" cmpd="sng">
                  <a:solidFill>
                    <a:schemeClr val="accent1"/>
                  </a:solidFill>
                  <a:prstDash val="solid"/>
                </a:ln>
                <a:solidFill>
                  <a:srgbClr val="70AD47">
                    <a:tint val="1000"/>
                  </a:srgbClr>
                </a:solidFill>
                <a:effectLst>
                  <a:glow rad="38100">
                    <a:schemeClr val="accent1">
                      <a:alpha val="40000"/>
                    </a:schemeClr>
                  </a:glow>
                </a:effectLst>
                <a:latin typeface="华文琥珀" panose="02010800040101010101" pitchFamily="2" charset="-122"/>
                <a:ea typeface="华文琥珀" panose="02010800040101010101" pitchFamily="2" charset="-122"/>
              </a:rPr>
              <a:t>南京颢驰传感探测技术有限公司</a:t>
            </a:r>
            <a:endParaRPr lang="zh-CN" altLang="en-US" sz="4400" b="1" cap="none" spc="50" dirty="0">
              <a:ln w="9525" cmpd="sng">
                <a:solidFill>
                  <a:schemeClr val="accent1"/>
                </a:solidFill>
                <a:prstDash val="solid"/>
              </a:ln>
              <a:solidFill>
                <a:srgbClr val="70AD47">
                  <a:tint val="1000"/>
                </a:srgbClr>
              </a:solidFill>
              <a:effectLst>
                <a:glow rad="38100">
                  <a:schemeClr val="accent1">
                    <a:alpha val="40000"/>
                  </a:schemeClr>
                </a:glow>
              </a:effectLst>
              <a:latin typeface="华文琥珀" panose="02010800040101010101" pitchFamily="2" charset="-122"/>
              <a:ea typeface="华文琥珀" panose="02010800040101010101" pitchFamily="2" charset="-122"/>
            </a:endParaRPr>
          </a:p>
        </p:txBody>
      </p:sp>
    </p:spTree>
    <p:extLst>
      <p:ext uri="{BB962C8B-B14F-4D97-AF65-F5344CB8AC3E}">
        <p14:creationId xmlns:p14="http://schemas.microsoft.com/office/powerpoint/2010/main" xmlns="" val="9640266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颢驰的核心技术能力</a:t>
            </a:r>
            <a:endParaRPr lang="zh-CN" altLang="en-US" dirty="0"/>
          </a:p>
        </p:txBody>
      </p:sp>
      <p:graphicFrame>
        <p:nvGraphicFramePr>
          <p:cNvPr id="4" name="内容占位符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677093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颢驰五大支柱产品</a:t>
            </a:r>
            <a:endParaRPr lang="zh-CN" altLang="en-US" dirty="0"/>
          </a:p>
        </p:txBody>
      </p:sp>
      <p:grpSp>
        <p:nvGrpSpPr>
          <p:cNvPr id="4" name="组合 3"/>
          <p:cNvGrpSpPr/>
          <p:nvPr/>
        </p:nvGrpSpPr>
        <p:grpSpPr>
          <a:xfrm>
            <a:off x="2802195" y="1032387"/>
            <a:ext cx="7300449" cy="5825613"/>
            <a:chOff x="0" y="0"/>
            <a:chExt cx="9105" cy="7080"/>
          </a:xfrm>
        </p:grpSpPr>
        <p:grpSp>
          <p:nvGrpSpPr>
            <p:cNvPr id="5" name="组合 4"/>
            <p:cNvGrpSpPr/>
            <p:nvPr/>
          </p:nvGrpSpPr>
          <p:grpSpPr>
            <a:xfrm>
              <a:off x="0" y="0"/>
              <a:ext cx="9105" cy="7080"/>
              <a:chOff x="0" y="0"/>
              <a:chExt cx="3669" cy="2832"/>
            </a:xfrm>
          </p:grpSpPr>
          <p:sp>
            <p:nvSpPr>
              <p:cNvPr id="7" name="矩形 6">
                <a:hlinkClick r:id="rId2" action="ppaction://hlinksldjump"/>
              </p:cNvPr>
              <p:cNvSpPr/>
              <p:nvPr/>
            </p:nvSpPr>
            <p:spPr>
              <a:xfrm>
                <a:off x="0" y="2448"/>
                <a:ext cx="3669" cy="384"/>
              </a:xfrm>
              <a:prstGeom prst="rect">
                <a:avLst/>
              </a:prstGeom>
              <a:gradFill rotWithShape="0">
                <a:gsLst>
                  <a:gs pos="57000">
                    <a:srgbClr val="FF0000"/>
                  </a:gs>
                  <a:gs pos="100000">
                    <a:srgbClr val="FFFF00"/>
                  </a:gs>
                </a:gsLst>
                <a:lin ang="5400000" scaled="1"/>
                <a:tileRect/>
              </a:gradFill>
              <a:ln w="12700" cap="flat" cmpd="sng">
                <a:solidFill>
                  <a:schemeClr val="tx1"/>
                </a:solidFill>
                <a:prstDash val="solid"/>
                <a:miter/>
                <a:headEnd type="none" w="med" len="med"/>
                <a:tailEnd type="none" w="med" len="med"/>
              </a:ln>
            </p:spPr>
            <p:txBody>
              <a:bodyPr vert="horz" wrap="none" anchor="ctr"/>
              <a:lstStyle/>
              <a:p>
                <a:pPr algn="ctr"/>
                <a:r>
                  <a:rPr lang="zh-CN" altLang="en-US" sz="24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颢驰探测全体员工</a:t>
                </a:r>
              </a:p>
            </p:txBody>
          </p:sp>
          <p:sp>
            <p:nvSpPr>
              <p:cNvPr id="8" name="矩形 7"/>
              <p:cNvSpPr/>
              <p:nvPr/>
            </p:nvSpPr>
            <p:spPr>
              <a:xfrm>
                <a:off x="225" y="1056"/>
                <a:ext cx="540" cy="1392"/>
              </a:xfrm>
              <a:prstGeom prst="rect">
                <a:avLst/>
              </a:prstGeom>
              <a:gradFill rotWithShape="0">
                <a:gsLst>
                  <a:gs pos="52000">
                    <a:srgbClr val="FF0000"/>
                  </a:gs>
                  <a:gs pos="100000">
                    <a:srgbClr val="FFFF00"/>
                  </a:gs>
                  <a:gs pos="100000">
                    <a:srgbClr val="FFFF00"/>
                  </a:gs>
                </a:gsLst>
                <a:lin ang="0" scaled="1"/>
                <a:tileRect/>
              </a:gradFill>
              <a:ln w="12700" cap="flat" cmpd="sng">
                <a:solidFill>
                  <a:schemeClr val="tx1"/>
                </a:solidFill>
                <a:prstDash val="solid"/>
                <a:miter/>
                <a:headEnd type="none" w="med" len="med"/>
                <a:tailEnd type="none" w="med" len="med"/>
              </a:ln>
            </p:spPr>
            <p:txBody>
              <a:bodyPr vert="eaVert" wrap="squar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r>
                  <a:rPr lang="zh-CN" altLang="en-US"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多传感器协同探测系统</a:t>
                </a:r>
              </a:p>
            </p:txBody>
          </p:sp>
          <p:sp>
            <p:nvSpPr>
              <p:cNvPr id="9" name="矩形 8"/>
              <p:cNvSpPr/>
              <p:nvPr/>
            </p:nvSpPr>
            <p:spPr>
              <a:xfrm>
                <a:off x="909" y="1056"/>
                <a:ext cx="540" cy="1392"/>
              </a:xfrm>
              <a:prstGeom prst="rect">
                <a:avLst/>
              </a:prstGeom>
              <a:gradFill rotWithShape="0">
                <a:gsLst>
                  <a:gs pos="52000">
                    <a:srgbClr val="FF0000"/>
                  </a:gs>
                  <a:gs pos="100000">
                    <a:srgbClr val="FFFF00"/>
                  </a:gs>
                  <a:gs pos="100000">
                    <a:srgbClr val="FFFF00"/>
                  </a:gs>
                </a:gsLst>
                <a:lin ang="0" scaled="1"/>
                <a:tileRect/>
              </a:gradFill>
              <a:ln w="12700" cap="flat" cmpd="sng">
                <a:solidFill>
                  <a:schemeClr val="tx1"/>
                </a:solidFill>
                <a:prstDash val="solid"/>
                <a:miter/>
                <a:headEnd type="none" w="med" len="med"/>
                <a:tailEnd type="none" w="med" len="med"/>
              </a:ln>
            </p:spPr>
            <p:txBody>
              <a:bodyPr vert="eaVert" wrap="square" anchor="ctr"/>
              <a:lstStyle/>
              <a:p>
                <a:pPr algn="ctr"/>
                <a:r>
                  <a:rPr lang="zh-CN" altLang="en-US"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各频段微波雷达</a:t>
                </a:r>
              </a:p>
            </p:txBody>
          </p:sp>
          <p:sp>
            <p:nvSpPr>
              <p:cNvPr id="10" name="矩形 9"/>
              <p:cNvSpPr/>
              <p:nvPr/>
            </p:nvSpPr>
            <p:spPr>
              <a:xfrm>
                <a:off x="1617" y="1056"/>
                <a:ext cx="540" cy="1392"/>
              </a:xfrm>
              <a:prstGeom prst="rect">
                <a:avLst/>
              </a:prstGeom>
              <a:gradFill rotWithShape="0">
                <a:gsLst>
                  <a:gs pos="52000">
                    <a:srgbClr val="FF0000"/>
                  </a:gs>
                  <a:gs pos="100000">
                    <a:srgbClr val="FFFF00"/>
                  </a:gs>
                  <a:gs pos="100000">
                    <a:srgbClr val="FFFF00"/>
                  </a:gs>
                </a:gsLst>
                <a:lin ang="0" scaled="1"/>
                <a:tileRect/>
              </a:gradFill>
              <a:ln w="12700" cap="flat" cmpd="sng">
                <a:solidFill>
                  <a:schemeClr val="tx1"/>
                </a:solidFill>
                <a:prstDash val="solid"/>
                <a:miter/>
                <a:headEnd type="none" w="med" len="med"/>
                <a:tailEnd type="none" w="med" len="med"/>
              </a:ln>
            </p:spPr>
            <p:txBody>
              <a:bodyPr vert="eaVert" wrap="square" anchor="ctr"/>
              <a:lstStyle/>
              <a:p>
                <a:pPr algn="ctr"/>
                <a:r>
                  <a:rPr lang="zh-CN" altLang="en-US"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量子光电精密探测系统</a:t>
                </a:r>
              </a:p>
            </p:txBody>
          </p:sp>
          <p:sp>
            <p:nvSpPr>
              <p:cNvPr id="11" name="矩形 10"/>
              <p:cNvSpPr/>
              <p:nvPr/>
            </p:nvSpPr>
            <p:spPr>
              <a:xfrm>
                <a:off x="2289" y="1056"/>
                <a:ext cx="540" cy="1392"/>
              </a:xfrm>
              <a:prstGeom prst="rect">
                <a:avLst/>
              </a:prstGeom>
              <a:gradFill rotWithShape="0">
                <a:gsLst>
                  <a:gs pos="52000">
                    <a:srgbClr val="FF0000"/>
                  </a:gs>
                  <a:gs pos="100000">
                    <a:srgbClr val="FFFF00"/>
                  </a:gs>
                  <a:gs pos="100000">
                    <a:srgbClr val="FFFF00"/>
                  </a:gs>
                </a:gsLst>
                <a:lin ang="0" scaled="1"/>
                <a:tileRect/>
              </a:gradFill>
              <a:ln w="12700" cap="flat" cmpd="sng">
                <a:solidFill>
                  <a:schemeClr val="tx1"/>
                </a:solidFill>
                <a:prstDash val="solid"/>
                <a:miter/>
                <a:headEnd type="none" w="med" len="med"/>
                <a:tailEnd type="none" w="med" len="med"/>
              </a:ln>
            </p:spPr>
            <p:txBody>
              <a:bodyPr vert="eaVert" wrap="square" anchor="ctr"/>
              <a:lstStyle/>
              <a:p>
                <a:pPr algn="ctr"/>
                <a:r>
                  <a:rPr lang="zh-CN" altLang="en-US"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大功率固态发射机</a:t>
                </a:r>
              </a:p>
            </p:txBody>
          </p:sp>
          <p:sp>
            <p:nvSpPr>
              <p:cNvPr id="12" name="矩形 11"/>
              <p:cNvSpPr/>
              <p:nvPr/>
            </p:nvSpPr>
            <p:spPr>
              <a:xfrm>
                <a:off x="2961" y="1056"/>
                <a:ext cx="540" cy="1392"/>
              </a:xfrm>
              <a:prstGeom prst="rect">
                <a:avLst/>
              </a:prstGeom>
              <a:gradFill rotWithShape="0">
                <a:gsLst>
                  <a:gs pos="52000">
                    <a:srgbClr val="FF0000"/>
                  </a:gs>
                  <a:gs pos="100000">
                    <a:srgbClr val="FFFF00"/>
                  </a:gs>
                  <a:gs pos="100000">
                    <a:srgbClr val="FFFF00"/>
                  </a:gs>
                </a:gsLst>
                <a:lin ang="0" scaled="1"/>
                <a:tileRect/>
              </a:gradFill>
              <a:ln w="12700" cap="flat" cmpd="sng">
                <a:solidFill>
                  <a:schemeClr val="tx1"/>
                </a:solidFill>
                <a:prstDash val="solid"/>
                <a:miter/>
                <a:headEnd type="none" w="med" len="med"/>
                <a:tailEnd type="none" w="med" len="med"/>
              </a:ln>
            </p:spPr>
            <p:txBody>
              <a:bodyPr vert="eaVert" wrap="square" anchor="ctr"/>
              <a:lstStyle/>
              <a:p>
                <a:pPr algn="ctr"/>
                <a:r>
                  <a:rPr lang="zh-CN" altLang="en-US" sz="2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芯片化组件</a:t>
                </a:r>
              </a:p>
            </p:txBody>
          </p:sp>
          <p:sp>
            <p:nvSpPr>
              <p:cNvPr id="14" name="矩形 13"/>
              <p:cNvSpPr/>
              <p:nvPr/>
            </p:nvSpPr>
            <p:spPr>
              <a:xfrm>
                <a:off x="45" y="720"/>
                <a:ext cx="3552" cy="336"/>
              </a:xfrm>
              <a:prstGeom prst="rect">
                <a:avLst/>
              </a:prstGeom>
              <a:gradFill rotWithShape="0">
                <a:gsLst>
                  <a:gs pos="57000">
                    <a:srgbClr val="FF0000"/>
                  </a:gs>
                  <a:gs pos="100000">
                    <a:srgbClr val="FFFF00"/>
                  </a:gs>
                </a:gsLst>
                <a:lin ang="5400000" scaled="1"/>
                <a:tileRect/>
              </a:gradFill>
              <a:ln w="12700" cap="flat" cmpd="sng">
                <a:solidFill>
                  <a:schemeClr val="tx1"/>
                </a:solidFill>
                <a:prstDash val="solid"/>
                <a:miter/>
                <a:headEnd type="none" w="med" len="med"/>
                <a:tailEnd type="none" w="med" len="med"/>
              </a:ln>
            </p:spPr>
            <p:txBody>
              <a:bodyPr vert="horz" wrap="none" anchor="ctr"/>
              <a:lstStyle/>
              <a:p>
                <a:pPr algn="ctr"/>
                <a:r>
                  <a:rPr lang="zh-CN" altLang="en-US" sz="24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颢驰探测</a:t>
                </a:r>
                <a:r>
                  <a:rPr lang="en-US" altLang="zh-CN" sz="2400" b="1" dirty="0" smtClean="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中国低空探测技术领域的引领者</a:t>
                </a:r>
              </a:p>
            </p:txBody>
          </p:sp>
          <p:sp>
            <p:nvSpPr>
              <p:cNvPr id="15" name="矩形 14"/>
              <p:cNvSpPr/>
              <p:nvPr/>
            </p:nvSpPr>
            <p:spPr>
              <a:xfrm>
                <a:off x="45" y="384"/>
                <a:ext cx="3552" cy="336"/>
              </a:xfrm>
              <a:prstGeom prst="rect">
                <a:avLst/>
              </a:prstGeom>
              <a:gradFill rotWithShape="0">
                <a:gsLst>
                  <a:gs pos="57000">
                    <a:srgbClr val="FF0000"/>
                  </a:gs>
                  <a:gs pos="100000">
                    <a:srgbClr val="FFFF00"/>
                  </a:gs>
                </a:gsLst>
                <a:lin ang="5400000" scaled="1"/>
                <a:tileRect/>
              </a:gradFill>
              <a:ln w="12700" cap="flat" cmpd="sng">
                <a:solidFill>
                  <a:schemeClr val="tx1"/>
                </a:solidFill>
                <a:prstDash val="solid"/>
                <a:miter/>
                <a:headEnd type="none" w="med" len="med"/>
                <a:tailEnd type="none" w="med" len="med"/>
              </a:ln>
            </p:spPr>
            <p:txBody>
              <a:bodyPr vert="horz" wrap="none" anchor="ctr"/>
              <a:lstStyle/>
              <a:p>
                <a:pPr algn="ctr"/>
                <a:r>
                  <a:rPr lang="zh-CN" altLang="en-US" sz="24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助力强军梦、富国梦</a:t>
                </a:r>
              </a:p>
            </p:txBody>
          </p:sp>
          <p:sp>
            <p:nvSpPr>
              <p:cNvPr id="16" name="等腰三角形 15">
                <a:hlinkClick r:id="rId2" action="ppaction://hlinksldjump"/>
              </p:cNvPr>
              <p:cNvSpPr/>
              <p:nvPr/>
            </p:nvSpPr>
            <p:spPr>
              <a:xfrm>
                <a:off x="96" y="0"/>
                <a:ext cx="3453" cy="384"/>
              </a:xfrm>
              <a:prstGeom prst="triangle">
                <a:avLst>
                  <a:gd name="adj" fmla="val 50000"/>
                </a:avLst>
              </a:prstGeom>
              <a:gradFill rotWithShape="0">
                <a:gsLst>
                  <a:gs pos="100000">
                    <a:srgbClr val="FFFF00"/>
                  </a:gs>
                  <a:gs pos="51000">
                    <a:srgbClr val="FF0000"/>
                  </a:gs>
                </a:gsLst>
                <a:path path="shape">
                  <a:fillToRect l="50000" t="50000" r="50000" b="50000"/>
                </a:path>
                <a:tileRect/>
              </a:gradFill>
              <a:ln w="12700" cap="flat" cmpd="sng">
                <a:solidFill>
                  <a:schemeClr val="tx1"/>
                </a:solidFill>
                <a:prstDash val="solid"/>
                <a:miter/>
                <a:headEnd type="none" w="med" len="med"/>
                <a:tailEnd type="none" w="med" len="med"/>
              </a:ln>
            </p:spPr>
            <p:txBody>
              <a:bodyPr vert="horz" wrap="non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eaLnBrk="1" hangingPunct="1"/>
                <a:endParaRPr lang="zh-CN" altLang="en-US" sz="1000" b="1" dirty="0">
                  <a:solidFill>
                    <a:srgbClr val="FFFF00"/>
                  </a:solidFill>
                  <a:effectLst>
                    <a:outerShdw blurRad="38100" dist="38100" dir="2700000" algn="tl">
                      <a:srgbClr val="000000">
                        <a:alpha val="43137"/>
                      </a:srgbClr>
                    </a:outerShdw>
                  </a:effectLst>
                  <a:latin typeface="Arial" panose="020B0604020202020204" charset="-52"/>
                  <a:ea typeface="宋体" panose="02010600030101010101" pitchFamily="2" charset="-122"/>
                </a:endParaRPr>
              </a:p>
            </p:txBody>
          </p:sp>
        </p:grpSp>
        <p:sp>
          <p:nvSpPr>
            <p:cNvPr id="6" name="文本框 6157"/>
            <p:cNvSpPr txBox="1"/>
            <p:nvPr/>
          </p:nvSpPr>
          <p:spPr>
            <a:xfrm>
              <a:off x="2719" y="209"/>
              <a:ext cx="3640" cy="860"/>
            </a:xfrm>
            <a:prstGeom prst="rect">
              <a:avLst/>
            </a:prstGeom>
            <a:noFill/>
            <a:ln w="9525">
              <a:noFill/>
            </a:ln>
          </p:spPr>
          <p:txBody>
            <a:bodyPr vert="horz" wrap="square"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indent="0" algn="ctr"/>
              <a:r>
                <a:rPr lang="zh-CN" altLang="en-US" sz="4000" b="1" dirty="0">
                  <a:solidFill>
                    <a:srgbClr val="FFFF0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Arial" panose="020B0604020202020204" charset="-52"/>
                </a:rPr>
                <a:t>中国梦</a:t>
              </a:r>
            </a:p>
          </p:txBody>
        </p:sp>
      </p:grpSp>
    </p:spTree>
    <p:extLst>
      <p:ext uri="{BB962C8B-B14F-4D97-AF65-F5344CB8AC3E}">
        <p14:creationId xmlns:p14="http://schemas.microsoft.com/office/powerpoint/2010/main" xmlns="" val="38570903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a:extLst>
              <a:ext uri="{FF2B5EF4-FFF2-40B4-BE49-F238E27FC236}">
                <a16:creationId xmlns="" xmlns:a16="http://schemas.microsoft.com/office/drawing/2014/main" id="{F0DE14F1-6FFB-474B-800C-A31BB0DAECDA}"/>
              </a:ext>
            </a:extLst>
          </p:cNvPr>
          <p:cNvSpPr txBox="1">
            <a:spLocks/>
          </p:cNvSpPr>
          <p:nvPr/>
        </p:nvSpPr>
        <p:spPr>
          <a:xfrm>
            <a:off x="766026" y="147484"/>
            <a:ext cx="10827385" cy="962364"/>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r>
              <a:rPr lang="zh-CN" altLang="en-US" dirty="0" smtClean="0"/>
              <a:t>民用低空探测系统</a:t>
            </a:r>
            <a:r>
              <a:rPr lang="en-US" altLang="zh-CN" dirty="0" smtClean="0"/>
              <a:t>——</a:t>
            </a:r>
            <a:r>
              <a:rPr lang="zh-CN" altLang="en-US" dirty="0" smtClean="0"/>
              <a:t>智慧眼</a:t>
            </a:r>
            <a:endParaRPr lang="zh-CN" altLang="en-US" dirty="0"/>
          </a:p>
        </p:txBody>
      </p:sp>
      <p:graphicFrame>
        <p:nvGraphicFramePr>
          <p:cNvPr id="8" name="内容占位符 7">
            <a:extLst>
              <a:ext uri="{FF2B5EF4-FFF2-40B4-BE49-F238E27FC236}">
                <a16:creationId xmlns="" xmlns:a16="http://schemas.microsoft.com/office/drawing/2014/main" id="{C12B4F86-5A19-4CC9-A4FF-FC77F46F225F}"/>
              </a:ext>
            </a:extLst>
          </p:cNvPr>
          <p:cNvGraphicFramePr>
            <a:graphicFrameLocks noGrp="1"/>
          </p:cNvGraphicFramePr>
          <p:nvPr>
            <p:ph idx="4294967295"/>
            <p:extLst>
              <p:ext uri="{D42A27DB-BD31-4B8C-83A1-F6EECF244321}">
                <p14:modId xmlns:p14="http://schemas.microsoft.com/office/powerpoint/2010/main" xmlns="" val="2540364069"/>
              </p:ext>
            </p:extLst>
          </p:nvPr>
        </p:nvGraphicFramePr>
        <p:xfrm>
          <a:off x="0" y="2559793"/>
          <a:ext cx="2663825" cy="2968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2" name="内容占位符 7">
            <a:extLst>
              <a:ext uri="{FF2B5EF4-FFF2-40B4-BE49-F238E27FC236}">
                <a16:creationId xmlns="" xmlns:a16="http://schemas.microsoft.com/office/drawing/2014/main" id="{4E537551-649E-4BFC-A815-5F0F9C002A56}"/>
              </a:ext>
            </a:extLst>
          </p:cNvPr>
          <p:cNvGraphicFramePr>
            <a:graphicFrameLocks/>
          </p:cNvGraphicFramePr>
          <p:nvPr>
            <p:extLst>
              <p:ext uri="{D42A27DB-BD31-4B8C-83A1-F6EECF244321}">
                <p14:modId xmlns:p14="http://schemas.microsoft.com/office/powerpoint/2010/main" xmlns="" val="101786820"/>
              </p:ext>
            </p:extLst>
          </p:nvPr>
        </p:nvGraphicFramePr>
        <p:xfrm>
          <a:off x="4762614" y="2404304"/>
          <a:ext cx="2957571" cy="3229762"/>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pSp>
        <p:nvGrpSpPr>
          <p:cNvPr id="13" name="组合 12">
            <a:extLst>
              <a:ext uri="{FF2B5EF4-FFF2-40B4-BE49-F238E27FC236}">
                <a16:creationId xmlns="" xmlns:a16="http://schemas.microsoft.com/office/drawing/2014/main" id="{B6C05C13-DD37-440D-99FC-42ED8DBEC06B}"/>
              </a:ext>
            </a:extLst>
          </p:cNvPr>
          <p:cNvGrpSpPr/>
          <p:nvPr/>
        </p:nvGrpSpPr>
        <p:grpSpPr>
          <a:xfrm>
            <a:off x="3581138" y="3215708"/>
            <a:ext cx="1359480" cy="1359480"/>
            <a:chOff x="2536026" y="831332"/>
            <a:chExt cx="1359480" cy="1359480"/>
          </a:xfrm>
        </p:grpSpPr>
        <p:sp>
          <p:nvSpPr>
            <p:cNvPr id="15" name="加号 4">
              <a:extLst>
                <a:ext uri="{FF2B5EF4-FFF2-40B4-BE49-F238E27FC236}">
                  <a16:creationId xmlns="" xmlns:a16="http://schemas.microsoft.com/office/drawing/2014/main" id="{9CA7ED14-41F2-4B63-B9AB-884995C67B13}"/>
                </a:ext>
              </a:extLst>
            </p:cNvPr>
            <p:cNvSpPr txBox="1"/>
            <p:nvPr/>
          </p:nvSpPr>
          <p:spPr>
            <a:xfrm>
              <a:off x="2716225" y="1351197"/>
              <a:ext cx="999082" cy="319750"/>
            </a:xfrm>
            <a:prstGeom prst="rect">
              <a:avLst/>
            </a:prstGeom>
            <a:solidFill>
              <a:schemeClr val="accent1"/>
            </a:solid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solidFill>
                  <a:srgbClr val="0070C0"/>
                </a:solidFill>
                <a:latin typeface="微软雅黑" panose="020B0503020204020204" pitchFamily="34" charset="-122"/>
                <a:ea typeface="微软雅黑" panose="020B0503020204020204" pitchFamily="34" charset="-122"/>
              </a:endParaRPr>
            </a:p>
          </p:txBody>
        </p:sp>
        <p:sp>
          <p:nvSpPr>
            <p:cNvPr id="14" name="加号 13">
              <a:extLst>
                <a:ext uri="{FF2B5EF4-FFF2-40B4-BE49-F238E27FC236}">
                  <a16:creationId xmlns="" xmlns:a16="http://schemas.microsoft.com/office/drawing/2014/main" id="{8D8B2BA7-7673-4AC5-A07C-6C362E62BF54}"/>
                </a:ext>
              </a:extLst>
            </p:cNvPr>
            <p:cNvSpPr/>
            <p:nvPr/>
          </p:nvSpPr>
          <p:spPr>
            <a:xfrm>
              <a:off x="2536026" y="831332"/>
              <a:ext cx="1359480" cy="1359480"/>
            </a:xfrm>
            <a:prstGeom prst="mathPlus">
              <a:avLst/>
            </a:prstGeom>
            <a:solidFill>
              <a:schemeClr val="accent1"/>
            </a:soli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grpSp>
      <p:sp>
        <p:nvSpPr>
          <p:cNvPr id="17" name="等号 16">
            <a:extLst>
              <a:ext uri="{FF2B5EF4-FFF2-40B4-BE49-F238E27FC236}">
                <a16:creationId xmlns="" xmlns:a16="http://schemas.microsoft.com/office/drawing/2014/main" id="{B8D6F0FD-8962-4FC5-9BA5-143249C2CB8C}"/>
              </a:ext>
            </a:extLst>
          </p:cNvPr>
          <p:cNvSpPr/>
          <p:nvPr/>
        </p:nvSpPr>
        <p:spPr>
          <a:xfrm>
            <a:off x="7527238" y="3284673"/>
            <a:ext cx="1359480" cy="1359480"/>
          </a:xfrm>
          <a:prstGeom prst="mathEqual">
            <a:avLst/>
          </a:prstGeom>
          <a:solidFill>
            <a:schemeClr val="accent1"/>
          </a:solidFill>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grpSp>
        <p:nvGrpSpPr>
          <p:cNvPr id="20" name="组合 19">
            <a:extLst>
              <a:ext uri="{FF2B5EF4-FFF2-40B4-BE49-F238E27FC236}">
                <a16:creationId xmlns="" xmlns:a16="http://schemas.microsoft.com/office/drawing/2014/main" id="{398996DA-57BA-42C6-9542-7E84188D9C07}"/>
              </a:ext>
            </a:extLst>
          </p:cNvPr>
          <p:cNvGrpSpPr/>
          <p:nvPr/>
        </p:nvGrpSpPr>
        <p:grpSpPr>
          <a:xfrm>
            <a:off x="9066916" y="2491345"/>
            <a:ext cx="2746715" cy="2512901"/>
            <a:chOff x="571951" y="1819"/>
            <a:chExt cx="2082372" cy="2270017"/>
          </a:xfrm>
          <a:scene3d>
            <a:camera prst="orthographicFront"/>
            <a:lightRig rig="flat" dir="t"/>
          </a:scene3d>
        </p:grpSpPr>
        <p:sp>
          <p:nvSpPr>
            <p:cNvPr id="21" name="椭圆 20">
              <a:extLst>
                <a:ext uri="{FF2B5EF4-FFF2-40B4-BE49-F238E27FC236}">
                  <a16:creationId xmlns="" xmlns:a16="http://schemas.microsoft.com/office/drawing/2014/main" id="{8F10FD6D-7423-4EDD-AB5C-8EA4DDD1CCF4}"/>
                </a:ext>
              </a:extLst>
            </p:cNvPr>
            <p:cNvSpPr/>
            <p:nvPr/>
          </p:nvSpPr>
          <p:spPr>
            <a:xfrm>
              <a:off x="571951" y="1819"/>
              <a:ext cx="2082372" cy="2270017"/>
            </a:xfrm>
            <a:prstGeom prst="ellipse">
              <a:avLst/>
            </a:prstGeom>
            <a:sp3d prstMaterial="plastic">
              <a:bevelT w="120900" h="88900"/>
              <a:bevelB w="88900" h="31750" prst="angle"/>
            </a:sp3d>
          </p:spPr>
          <p:style>
            <a:lnRef idx="0">
              <a:schemeClr val="lt1">
                <a:hueOff val="0"/>
                <a:satOff val="0"/>
                <a:lumOff val="0"/>
                <a:alphaOff val="0"/>
              </a:schemeClr>
            </a:lnRef>
            <a:fillRef idx="1">
              <a:schemeClr val="accent5">
                <a:alpha val="50000"/>
                <a:hueOff val="0"/>
                <a:satOff val="0"/>
                <a:lumOff val="0"/>
                <a:alphaOff val="0"/>
              </a:schemeClr>
            </a:fillRef>
            <a:effectRef idx="1">
              <a:schemeClr val="accent5">
                <a:alpha val="50000"/>
                <a:hueOff val="0"/>
                <a:satOff val="0"/>
                <a:lumOff val="0"/>
                <a:alphaOff val="0"/>
              </a:schemeClr>
            </a:effectRef>
            <a:fontRef idx="minor">
              <a:schemeClr val="tx1"/>
            </a:fontRef>
          </p:style>
        </p:sp>
        <p:sp>
          <p:nvSpPr>
            <p:cNvPr id="22" name="椭圆 4">
              <a:extLst>
                <a:ext uri="{FF2B5EF4-FFF2-40B4-BE49-F238E27FC236}">
                  <a16:creationId xmlns="" xmlns:a16="http://schemas.microsoft.com/office/drawing/2014/main" id="{E2390792-A4C7-48FF-96A2-A978F1E4E135}"/>
                </a:ext>
              </a:extLst>
            </p:cNvPr>
            <p:cNvSpPr txBox="1"/>
            <p:nvPr/>
          </p:nvSpPr>
          <p:spPr>
            <a:xfrm>
              <a:off x="883109" y="334255"/>
              <a:ext cx="1472460" cy="1605145"/>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137160" tIns="137160" rIns="137160" bIns="137160" numCol="1" spcCol="127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zh-CN" altLang="en-US" sz="36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智慧眼</a:t>
              </a:r>
              <a:endParaRPr lang="en-US" altLang="zh-CN" sz="36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 xmlns:a16="http://schemas.microsoft.com/office/drawing/2014/main" id="{245F5D37-AB31-481B-9491-A2368FCD3BD7}"/>
              </a:ext>
            </a:extLst>
          </p:cNvPr>
          <p:cNvGrpSpPr/>
          <p:nvPr/>
        </p:nvGrpSpPr>
        <p:grpSpPr>
          <a:xfrm>
            <a:off x="8982906" y="4887265"/>
            <a:ext cx="2732623" cy="646254"/>
            <a:chOff x="181067" y="2437985"/>
            <a:chExt cx="2732623" cy="949417"/>
          </a:xfrm>
        </p:grpSpPr>
        <p:sp>
          <p:nvSpPr>
            <p:cNvPr id="24" name="矩形 23">
              <a:extLst>
                <a:ext uri="{FF2B5EF4-FFF2-40B4-BE49-F238E27FC236}">
                  <a16:creationId xmlns="" xmlns:a16="http://schemas.microsoft.com/office/drawing/2014/main" id="{61537B14-E783-49E1-BFF6-F11B2F1E1E47}"/>
                </a:ext>
              </a:extLst>
            </p:cNvPr>
            <p:cNvSpPr/>
            <p:nvPr/>
          </p:nvSpPr>
          <p:spPr>
            <a:xfrm>
              <a:off x="181067" y="2437985"/>
              <a:ext cx="2595436" cy="604611"/>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5" name="文本框 24">
              <a:extLst>
                <a:ext uri="{FF2B5EF4-FFF2-40B4-BE49-F238E27FC236}">
                  <a16:creationId xmlns="" xmlns:a16="http://schemas.microsoft.com/office/drawing/2014/main" id="{2A6AE5CC-54B6-40FA-90C6-0F03529DE987}"/>
                </a:ext>
              </a:extLst>
            </p:cNvPr>
            <p:cNvSpPr txBox="1"/>
            <p:nvPr/>
          </p:nvSpPr>
          <p:spPr>
            <a:xfrm>
              <a:off x="318254" y="2782791"/>
              <a:ext cx="2595436" cy="604611"/>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zh-CN" altLang="en-US"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智慧化低空管理系统</a:t>
              </a:r>
              <a:endParaRPr lang="zh-CN" sz="2100" b="1" kern="1200"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11677009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4294967295"/>
            <p:extLst/>
          </p:nvPr>
        </p:nvGraphicFramePr>
        <p:xfrm>
          <a:off x="1008743" y="2751138"/>
          <a:ext cx="10515600" cy="3506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矩形 4"/>
          <p:cNvSpPr/>
          <p:nvPr/>
        </p:nvSpPr>
        <p:spPr>
          <a:xfrm>
            <a:off x="838200" y="1755850"/>
            <a:ext cx="10686143" cy="830997"/>
          </a:xfrm>
          <a:prstGeom prst="rect">
            <a:avLst/>
          </a:prstGeom>
        </p:spPr>
        <p:txBody>
          <a:bodyPr wrap="square">
            <a:spAutoFit/>
          </a:bodyPr>
          <a:lstStyle/>
          <a:p>
            <a:r>
              <a:rPr lang="zh-CN" altLang="en-US" sz="2400" dirty="0">
                <a:solidFill>
                  <a:schemeClr val="accent5"/>
                </a:solidFill>
                <a:latin typeface="微软雅黑" panose="020B0503020204020204" pitchFamily="34" charset="-122"/>
                <a:ea typeface="微软雅黑" panose="020B0503020204020204" pitchFamily="34" charset="-122"/>
              </a:rPr>
              <a:t>智慧化低空管理系统是以探测技术和设备为支撑，以人工智能技术和云数据平台为依托，具备强大信号级和数据级信息融合能力的智能管理系统。</a:t>
            </a:r>
            <a:endParaRPr lang="en-US" altLang="zh-CN" sz="2400" dirty="0">
              <a:solidFill>
                <a:schemeClr val="accent5"/>
              </a:solidFill>
              <a:latin typeface="微软雅黑" panose="020B0503020204020204" pitchFamily="34" charset="-122"/>
              <a:ea typeface="微软雅黑" panose="020B0503020204020204" pitchFamily="34" charset="-122"/>
            </a:endParaRPr>
          </a:p>
        </p:txBody>
      </p:sp>
      <p:sp>
        <p:nvSpPr>
          <p:cNvPr id="2" name="矩形 1"/>
          <p:cNvSpPr/>
          <p:nvPr/>
        </p:nvSpPr>
        <p:spPr>
          <a:xfrm rot="20290284">
            <a:off x="967561" y="3181523"/>
            <a:ext cx="3775393" cy="707886"/>
          </a:xfrm>
          <a:prstGeom prst="rect">
            <a:avLst/>
          </a:prstGeom>
          <a:noFill/>
        </p:spPr>
        <p:txBody>
          <a:bodyPr wrap="none" lIns="91440" tIns="45720" rIns="91440" bIns="45720">
            <a:spAutoFit/>
          </a:bodyPr>
          <a:lstStyle/>
          <a:p>
            <a:pPr algn="ctr"/>
            <a:r>
              <a:rPr lang="zh-CN" altLang="en-US" sz="4000" b="0" cap="none" spc="0"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千亿级市场空间</a:t>
            </a:r>
            <a:endParaRPr lang="zh-CN" altLang="en-US" sz="4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
        <p:nvSpPr>
          <p:cNvPr id="6" name="标题 1">
            <a:extLst>
              <a:ext uri="{FF2B5EF4-FFF2-40B4-BE49-F238E27FC236}">
                <a16:creationId xmlns="" xmlns:a16="http://schemas.microsoft.com/office/drawing/2014/main" id="{F0DE14F1-6FFB-474B-800C-A31BB0DAECDA}"/>
              </a:ext>
            </a:extLst>
          </p:cNvPr>
          <p:cNvSpPr txBox="1">
            <a:spLocks/>
          </p:cNvSpPr>
          <p:nvPr/>
        </p:nvSpPr>
        <p:spPr>
          <a:xfrm>
            <a:off x="767578" y="230159"/>
            <a:ext cx="10827385" cy="962364"/>
          </a:xfrm>
          <a:prstGeom prst="rect">
            <a:avLst/>
          </a:prstGeom>
        </p:spPr>
        <p:txBody>
          <a:bodyPr vert="horz" lIns="91440" tIns="45720" rIns="91440" bIns="45720" rtlCol="0" anchor="ctr">
            <a:normAutofit/>
          </a:bodyPr>
          <a:lstStyle>
            <a:lvl1pPr>
              <a:lnSpc>
                <a:spcPct val="90000"/>
              </a:lnSpc>
              <a:spcBef>
                <a:spcPct val="0"/>
              </a:spcBef>
              <a:buNone/>
              <a:defRPr sz="4400">
                <a:latin typeface="+mj-lt"/>
                <a:ea typeface="+mj-ea"/>
                <a:cs typeface="+mj-cs"/>
              </a:defRPr>
            </a:lvl1pPr>
          </a:lstStyle>
          <a:p>
            <a:r>
              <a:rPr lang="zh-CN" altLang="en-US" dirty="0" smtClean="0"/>
              <a:t>民用低空探测系统</a:t>
            </a:r>
            <a:r>
              <a:rPr lang="en-US" altLang="zh-CN" dirty="0" smtClean="0"/>
              <a:t>——</a:t>
            </a:r>
            <a:r>
              <a:rPr lang="zh-CN" altLang="en-US" dirty="0" smtClean="0"/>
              <a:t>智慧眼</a:t>
            </a:r>
            <a:endParaRPr lang="zh-CN" altLang="en-US" dirty="0"/>
          </a:p>
        </p:txBody>
      </p:sp>
    </p:spTree>
    <p:extLst>
      <p:ext uri="{BB962C8B-B14F-4D97-AF65-F5344CB8AC3E}">
        <p14:creationId xmlns:p14="http://schemas.microsoft.com/office/powerpoint/2010/main" xmlns="" val="25746064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智力密集型研究团队</a:t>
            </a:r>
          </a:p>
        </p:txBody>
      </p:sp>
      <p:graphicFrame>
        <p:nvGraphicFramePr>
          <p:cNvPr id="6" name="图表 5"/>
          <p:cNvGraphicFramePr/>
          <p:nvPr/>
        </p:nvGraphicFramePr>
        <p:xfrm>
          <a:off x="1151194" y="1504950"/>
          <a:ext cx="5234858" cy="439440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图表 6"/>
          <p:cNvGraphicFramePr/>
          <p:nvPr/>
        </p:nvGraphicFramePr>
        <p:xfrm>
          <a:off x="6696588" y="1504950"/>
          <a:ext cx="5234858" cy="43944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xmlns="" val="26167068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42365" y="163419"/>
            <a:ext cx="10515600" cy="1325563"/>
          </a:xfrm>
        </p:spPr>
        <p:txBody>
          <a:bodyPr/>
          <a:lstStyle/>
          <a:p>
            <a:r>
              <a:rPr lang="zh-CN" altLang="en-US" dirty="0"/>
              <a:t>专家型的骨干研发团队</a:t>
            </a:r>
          </a:p>
        </p:txBody>
      </p:sp>
      <p:graphicFrame>
        <p:nvGraphicFramePr>
          <p:cNvPr id="4" name="内容占位符 3"/>
          <p:cNvGraphicFramePr>
            <a:graphicFrameLocks noGrp="1"/>
          </p:cNvGraphicFramePr>
          <p:nvPr>
            <p:ph idx="1"/>
          </p:nvPr>
        </p:nvGraphicFramePr>
        <p:xfrm>
          <a:off x="2227006" y="1212428"/>
          <a:ext cx="8436077" cy="4878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9754075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600" dirty="0"/>
              <a:t>充沛的国家与军队重大工程与课题研究经验</a:t>
            </a:r>
          </a:p>
        </p:txBody>
      </p:sp>
      <p:graphicFrame>
        <p:nvGraphicFramePr>
          <p:cNvPr id="5" name="内容占位符 4"/>
          <p:cNvGraphicFramePr>
            <a:graphicFrameLocks noGrp="1"/>
          </p:cNvGraphicFramePr>
          <p:nvPr>
            <p:ph idx="1"/>
            <p:extLst/>
          </p:nvPr>
        </p:nvGraphicFramePr>
        <p:xfrm>
          <a:off x="838200" y="1212427"/>
          <a:ext cx="11223812" cy="53497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3450221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63389" y="109631"/>
            <a:ext cx="10515600" cy="1325563"/>
          </a:xfrm>
        </p:spPr>
        <p:txBody>
          <a:bodyPr/>
          <a:lstStyle/>
          <a:p>
            <a:r>
              <a:rPr lang="zh-CN" altLang="en-US" dirty="0"/>
              <a:t>全面而深厚的自主研发能力</a:t>
            </a:r>
          </a:p>
        </p:txBody>
      </p:sp>
      <p:graphicFrame>
        <p:nvGraphicFramePr>
          <p:cNvPr id="5" name="内容占位符 4"/>
          <p:cNvGraphicFramePr>
            <a:graphicFrameLocks noGrp="1"/>
          </p:cNvGraphicFramePr>
          <p:nvPr>
            <p:ph idx="1"/>
          </p:nvPr>
        </p:nvGraphicFramePr>
        <p:xfrm>
          <a:off x="327902" y="1032387"/>
          <a:ext cx="11721530" cy="58256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984538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颢</a:t>
            </a:r>
            <a:r>
              <a:rPr lang="zh-CN" altLang="en-US" dirty="0" smtClean="0"/>
              <a:t>驰的工作氛围</a:t>
            </a:r>
            <a:endParaRPr lang="zh-CN" altLang="en-US" dirty="0"/>
          </a:p>
        </p:txBody>
      </p:sp>
      <p:graphicFrame>
        <p:nvGraphicFramePr>
          <p:cNvPr id="5" name="内容占位符 4"/>
          <p:cNvGraphicFramePr>
            <a:graphicFrameLocks noGrp="1"/>
          </p:cNvGraphicFramePr>
          <p:nvPr>
            <p:ph idx="1"/>
            <p:extLst>
              <p:ext uri="{D42A27DB-BD31-4B8C-83A1-F6EECF244321}">
                <p14:modId xmlns:p14="http://schemas.microsoft.com/office/powerpoint/2010/main" xmlns="" val="308807962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990536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薪资</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xmlns="" val="4405313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155978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3573857" y="5483322"/>
            <a:ext cx="4703398" cy="377026"/>
          </a:xfrm>
          <a:prstGeom prst="rect">
            <a:avLst/>
          </a:prstGeom>
          <a:noFill/>
          <a:ln w="9525">
            <a:noFill/>
            <a:miter/>
          </a:ln>
          <a:effectLst/>
        </p:spPr>
        <p:txBody>
          <a:bodyPr vert="horz" wrap="square" lIns="68580" tIns="34290" rIns="68580" bIns="34290" anchor="t">
            <a:spAutoFit/>
          </a:bodyPr>
          <a:lstStyle/>
          <a:p>
            <a:pPr algn="ctr" defTabSz="685800" eaLnBrk="0" hangingPunct="0"/>
            <a:r>
              <a:rPr lang="zh-CN" altLang="en-US" sz="2000" dirty="0" smtClean="0">
                <a:latin typeface="+mn-ea"/>
                <a:cs typeface="+mn-ea"/>
                <a:sym typeface="+mn-lt"/>
              </a:rPr>
              <a:t>中国</a:t>
            </a:r>
            <a:r>
              <a:rPr lang="en-US" altLang="zh-CN" sz="2000" dirty="0" smtClean="0">
                <a:latin typeface="+mn-ea"/>
                <a:cs typeface="+mn-ea"/>
                <a:sym typeface="+mn-lt"/>
              </a:rPr>
              <a:t>·</a:t>
            </a:r>
            <a:r>
              <a:rPr lang="zh-CN" altLang="en-US" sz="2000" dirty="0" smtClean="0">
                <a:latin typeface="+mn-ea"/>
                <a:cs typeface="+mn-ea"/>
                <a:sym typeface="+mn-lt"/>
              </a:rPr>
              <a:t>南京</a:t>
            </a:r>
            <a:endParaRPr lang="zh-CN" altLang="en-US" sz="2000" dirty="0">
              <a:latin typeface="+mn-ea"/>
              <a:cs typeface="+mn-ea"/>
              <a:sym typeface="+mn-lt"/>
            </a:endParaRPr>
          </a:p>
        </p:txBody>
      </p:sp>
      <p:sp>
        <p:nvSpPr>
          <p:cNvPr id="8" name="TextBox 120"/>
          <p:cNvSpPr txBox="1"/>
          <p:nvPr/>
        </p:nvSpPr>
        <p:spPr>
          <a:xfrm>
            <a:off x="2632027" y="3236388"/>
            <a:ext cx="4533262" cy="119182"/>
          </a:xfrm>
          <a:prstGeom prst="roundRect">
            <a:avLst/>
          </a:prstGeom>
          <a:solidFill>
            <a:srgbClr val="F1C56C"/>
          </a:solidFill>
        </p:spPr>
        <p:txBody>
          <a:bodyPr wrap="square" rtlCol="0">
            <a:spAutoFit/>
          </a:bodyPr>
          <a:lstStyle/>
          <a:p>
            <a:pPr defTabSz="685800"/>
            <a:endParaRPr lang="zh-CN" altLang="en-US" sz="100" dirty="0">
              <a:solidFill>
                <a:prstClr val="white"/>
              </a:solidFill>
              <a:latin typeface="微软雅黑" panose="020B0503020204020204" charset="-122"/>
              <a:ea typeface="微软雅黑" panose="020B0503020204020204" charset="-122"/>
              <a:cs typeface="+mn-ea"/>
              <a:sym typeface="+mn-lt"/>
            </a:endParaRPr>
          </a:p>
        </p:txBody>
      </p:sp>
      <p:pic>
        <p:nvPicPr>
          <p:cNvPr id="11" name="图片 10"/>
          <p:cNvPicPr>
            <a:picLocks noChangeAspect="1"/>
          </p:cNvPicPr>
          <p:nvPr/>
        </p:nvPicPr>
        <p:blipFill rotWithShape="1">
          <a:blip r:embed="rId3" cstate="print">
            <a:extLst>
              <a:ext uri="{28A0092B-C50C-407E-A947-70E740481C1C}">
                <a14:useLocalDpi xmlns:a14="http://schemas.microsoft.com/office/drawing/2010/main" xmlns="" val="0"/>
              </a:ext>
            </a:extLst>
          </a:blip>
          <a:srcRect l="27750" t="6793" r="4750" b="69924"/>
          <a:stretch>
            <a:fillRect/>
          </a:stretch>
        </p:blipFill>
        <p:spPr>
          <a:xfrm>
            <a:off x="2423332" y="1892261"/>
            <a:ext cx="7004448" cy="1288473"/>
          </a:xfrm>
          <a:prstGeom prst="rect">
            <a:avLst/>
          </a:prstGeom>
        </p:spPr>
      </p:pic>
      <p:sp>
        <p:nvSpPr>
          <p:cNvPr id="14" name="TextBox 120"/>
          <p:cNvSpPr txBox="1"/>
          <p:nvPr/>
        </p:nvSpPr>
        <p:spPr>
          <a:xfrm>
            <a:off x="7418828" y="3219038"/>
            <a:ext cx="1918088" cy="136424"/>
          </a:xfrm>
          <a:prstGeom prst="roundRect">
            <a:avLst/>
          </a:prstGeom>
          <a:solidFill>
            <a:srgbClr val="4697BE"/>
          </a:solidFill>
        </p:spPr>
        <p:txBody>
          <a:bodyPr wrap="square" rtlCol="0">
            <a:spAutoFit/>
          </a:bodyPr>
          <a:lstStyle/>
          <a:p>
            <a:pPr defTabSz="685800"/>
            <a:endParaRPr lang="zh-CN" altLang="en-US" sz="100" dirty="0">
              <a:solidFill>
                <a:prstClr val="white"/>
              </a:solidFill>
              <a:latin typeface="微软雅黑" panose="020B0503020204020204" charset="-122"/>
              <a:ea typeface="微软雅黑" panose="020B0503020204020204" charset="-122"/>
              <a:cs typeface="+mn-ea"/>
              <a:sym typeface="+mn-lt"/>
            </a:endParaRPr>
          </a:p>
        </p:txBody>
      </p:sp>
    </p:spTree>
    <p:extLst>
      <p:ext uri="{BB962C8B-B14F-4D97-AF65-F5344CB8AC3E}">
        <p14:creationId xmlns:p14="http://schemas.microsoft.com/office/powerpoint/2010/main" xmlns="" val="26833247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项目负责制</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xmlns="" val="323022991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7469053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其他奖励</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xmlns="" val="1885417770"/>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8160502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福利</a:t>
            </a:r>
            <a:endParaRPr lang="zh-CN" altLang="en-US" dirty="0"/>
          </a:p>
        </p:txBody>
      </p:sp>
      <p:graphicFrame>
        <p:nvGraphicFramePr>
          <p:cNvPr id="4" name="内容占位符 3"/>
          <p:cNvGraphicFramePr>
            <a:graphicFrameLocks noGrp="1"/>
          </p:cNvGraphicFramePr>
          <p:nvPr>
            <p:ph idx="1"/>
            <p:extLst>
              <p:ext uri="{D42A27DB-BD31-4B8C-83A1-F6EECF244321}">
                <p14:modId xmlns:p14="http://schemas.microsoft.com/office/powerpoint/2010/main" xmlns="" val="1890072676"/>
              </p:ext>
            </p:extLst>
          </p:nvPr>
        </p:nvGraphicFramePr>
        <p:xfrm>
          <a:off x="838200" y="1825625"/>
          <a:ext cx="5414682"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图片 4"/>
          <p:cNvPicPr>
            <a:picLocks noChangeAspect="1"/>
          </p:cNvPicPr>
          <p:nvPr/>
        </p:nvPicPr>
        <p:blipFill>
          <a:blip r:embed="rId6"/>
          <a:stretch>
            <a:fillRect/>
          </a:stretch>
        </p:blipFill>
        <p:spPr>
          <a:xfrm>
            <a:off x="7429500" y="2443956"/>
            <a:ext cx="4762500" cy="3114675"/>
          </a:xfrm>
          <a:prstGeom prst="rect">
            <a:avLst/>
          </a:prstGeom>
        </p:spPr>
      </p:pic>
    </p:spTree>
    <p:extLst>
      <p:ext uri="{BB962C8B-B14F-4D97-AF65-F5344CB8AC3E}">
        <p14:creationId xmlns:p14="http://schemas.microsoft.com/office/powerpoint/2010/main" xmlns="" val="12173610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a:xfrm>
            <a:off x="1524000" y="1122363"/>
            <a:ext cx="9144000" cy="4834684"/>
          </a:xfrm>
        </p:spPr>
        <p:txBody>
          <a:bodyPr>
            <a:normAutofit/>
          </a:bodyPr>
          <a:lstStyle/>
          <a:p>
            <a:r>
              <a:rPr lang="zh-CN" altLang="en-US" dirty="0" smtClean="0">
                <a:solidFill>
                  <a:srgbClr val="529ABB"/>
                </a:solidFill>
                <a:latin typeface="华文行楷" panose="02010800040101010101" pitchFamily="2" charset="-122"/>
                <a:ea typeface="华文行楷" panose="02010800040101010101" pitchFamily="2" charset="-122"/>
              </a:rPr>
              <a:t>去大公司做“螺丝钉”？</a:t>
            </a:r>
            <a:r>
              <a:rPr lang="en-US" altLang="zh-CN" dirty="0" smtClean="0">
                <a:solidFill>
                  <a:srgbClr val="529ABB"/>
                </a:solidFill>
                <a:latin typeface="华文行楷" panose="02010800040101010101" pitchFamily="2" charset="-122"/>
                <a:ea typeface="华文行楷" panose="02010800040101010101" pitchFamily="2" charset="-122"/>
              </a:rPr>
              <a:t/>
            </a:r>
            <a:br>
              <a:rPr lang="en-US" altLang="zh-CN" dirty="0" smtClean="0">
                <a:solidFill>
                  <a:srgbClr val="529ABB"/>
                </a:solidFill>
                <a:latin typeface="华文行楷" panose="02010800040101010101" pitchFamily="2" charset="-122"/>
                <a:ea typeface="华文行楷" panose="02010800040101010101" pitchFamily="2" charset="-122"/>
              </a:rPr>
            </a:br>
            <a:r>
              <a:rPr lang="zh-CN" altLang="en-US" dirty="0">
                <a:solidFill>
                  <a:srgbClr val="529ABB"/>
                </a:solidFill>
                <a:latin typeface="华文行楷" panose="02010800040101010101" pitchFamily="2" charset="-122"/>
                <a:ea typeface="华文行楷" panose="02010800040101010101" pitchFamily="2" charset="-122"/>
              </a:rPr>
              <a:t>算了</a:t>
            </a:r>
            <a:r>
              <a:rPr lang="zh-CN" altLang="en-US" dirty="0" smtClean="0">
                <a:solidFill>
                  <a:srgbClr val="529ABB"/>
                </a:solidFill>
                <a:latin typeface="华文行楷" panose="02010800040101010101" pitchFamily="2" charset="-122"/>
                <a:ea typeface="华文行楷" panose="02010800040101010101" pitchFamily="2" charset="-122"/>
              </a:rPr>
              <a:t>吧！</a:t>
            </a:r>
            <a:r>
              <a:rPr lang="en-US" altLang="zh-CN" dirty="0" smtClean="0">
                <a:solidFill>
                  <a:srgbClr val="529ABB"/>
                </a:solidFill>
                <a:latin typeface="华文行楷" panose="02010800040101010101" pitchFamily="2" charset="-122"/>
                <a:ea typeface="华文行楷" panose="02010800040101010101" pitchFamily="2" charset="-122"/>
              </a:rPr>
              <a:t/>
            </a:r>
            <a:br>
              <a:rPr lang="en-US" altLang="zh-CN" dirty="0" smtClean="0">
                <a:solidFill>
                  <a:srgbClr val="529ABB"/>
                </a:solidFill>
                <a:latin typeface="华文行楷" panose="02010800040101010101" pitchFamily="2" charset="-122"/>
                <a:ea typeface="华文行楷" panose="02010800040101010101" pitchFamily="2" charset="-122"/>
              </a:rPr>
            </a:br>
            <a:r>
              <a:rPr lang="zh-CN" altLang="en-US" dirty="0" smtClean="0">
                <a:solidFill>
                  <a:srgbClr val="529ABB"/>
                </a:solidFill>
                <a:latin typeface="华文行楷" panose="02010800040101010101" pitchFamily="2" charset="-122"/>
                <a:ea typeface="华文行楷" panose="02010800040101010101" pitchFamily="2" charset="-122"/>
              </a:rPr>
              <a:t>到</a:t>
            </a:r>
            <a:r>
              <a:rPr lang="zh-CN" altLang="en-US" dirty="0" smtClean="0">
                <a:solidFill>
                  <a:srgbClr val="FF0000"/>
                </a:solidFill>
                <a:latin typeface="华文行楷" panose="02010800040101010101" pitchFamily="2" charset="-122"/>
                <a:ea typeface="华文行楷" panose="02010800040101010101" pitchFamily="2" charset="-122"/>
              </a:rPr>
              <a:t>颢驰</a:t>
            </a:r>
            <a:r>
              <a:rPr lang="zh-CN" altLang="en-US" dirty="0" smtClean="0">
                <a:solidFill>
                  <a:srgbClr val="529ABB"/>
                </a:solidFill>
                <a:latin typeface="华文行楷" panose="02010800040101010101" pitchFamily="2" charset="-122"/>
                <a:ea typeface="华文行楷" panose="02010800040101010101" pitchFamily="2" charset="-122"/>
              </a:rPr>
              <a:t>来！</a:t>
            </a:r>
            <a:r>
              <a:rPr lang="en-US" altLang="zh-CN" dirty="0" smtClean="0">
                <a:solidFill>
                  <a:srgbClr val="529ABB"/>
                </a:solidFill>
                <a:latin typeface="华文行楷" panose="02010800040101010101" pitchFamily="2" charset="-122"/>
                <a:ea typeface="华文行楷" panose="02010800040101010101" pitchFamily="2" charset="-122"/>
              </a:rPr>
              <a:t/>
            </a:r>
            <a:br>
              <a:rPr lang="en-US" altLang="zh-CN" dirty="0" smtClean="0">
                <a:solidFill>
                  <a:srgbClr val="529ABB"/>
                </a:solidFill>
                <a:latin typeface="华文行楷" panose="02010800040101010101" pitchFamily="2" charset="-122"/>
                <a:ea typeface="华文行楷" panose="02010800040101010101" pitchFamily="2" charset="-122"/>
              </a:rPr>
            </a:br>
            <a:r>
              <a:rPr lang="zh-CN" altLang="en-US" dirty="0" smtClean="0">
                <a:solidFill>
                  <a:srgbClr val="529ABB"/>
                </a:solidFill>
                <a:latin typeface="华文行楷" panose="02010800040101010101" pitchFamily="2" charset="-122"/>
                <a:ea typeface="华文行楷" panose="02010800040101010101" pitchFamily="2" charset="-122"/>
              </a:rPr>
              <a:t>来做</a:t>
            </a:r>
            <a:r>
              <a:rPr lang="zh-CN" altLang="en-US" dirty="0" smtClean="0">
                <a:solidFill>
                  <a:srgbClr val="FF0000"/>
                </a:solidFill>
                <a:latin typeface="华文行楷" panose="02010800040101010101" pitchFamily="2" charset="-122"/>
                <a:ea typeface="华文行楷" panose="02010800040101010101" pitchFamily="2" charset="-122"/>
              </a:rPr>
              <a:t>发动机</a:t>
            </a:r>
            <a:r>
              <a:rPr lang="zh-CN" altLang="en-US" dirty="0" smtClean="0">
                <a:solidFill>
                  <a:srgbClr val="529ABB"/>
                </a:solidFill>
                <a:latin typeface="华文行楷" panose="02010800040101010101" pitchFamily="2" charset="-122"/>
                <a:ea typeface="华文行楷" panose="02010800040101010101" pitchFamily="2" charset="-122"/>
              </a:rPr>
              <a:t>！</a:t>
            </a:r>
            <a:r>
              <a:rPr lang="en-US" altLang="zh-CN" dirty="0" smtClean="0">
                <a:solidFill>
                  <a:srgbClr val="529ABB"/>
                </a:solidFill>
                <a:latin typeface="华文行楷" panose="02010800040101010101" pitchFamily="2" charset="-122"/>
                <a:ea typeface="华文行楷" panose="02010800040101010101" pitchFamily="2" charset="-122"/>
              </a:rPr>
              <a:t/>
            </a:r>
            <a:br>
              <a:rPr lang="en-US" altLang="zh-CN" dirty="0" smtClean="0">
                <a:solidFill>
                  <a:srgbClr val="529ABB"/>
                </a:solidFill>
                <a:latin typeface="华文行楷" panose="02010800040101010101" pitchFamily="2" charset="-122"/>
                <a:ea typeface="华文行楷" panose="02010800040101010101" pitchFamily="2" charset="-122"/>
              </a:rPr>
            </a:br>
            <a:r>
              <a:rPr lang="zh-CN" altLang="en-US" dirty="0">
                <a:solidFill>
                  <a:srgbClr val="529ABB"/>
                </a:solidFill>
                <a:latin typeface="华文行楷" panose="02010800040101010101" pitchFamily="2" charset="-122"/>
                <a:ea typeface="华文行楷" panose="02010800040101010101" pitchFamily="2" charset="-122"/>
              </a:rPr>
              <a:t>来</a:t>
            </a:r>
            <a:r>
              <a:rPr lang="zh-CN" altLang="en-US" dirty="0" smtClean="0">
                <a:solidFill>
                  <a:srgbClr val="529ABB"/>
                </a:solidFill>
                <a:latin typeface="华文行楷" panose="02010800040101010101" pitchFamily="2" charset="-122"/>
                <a:ea typeface="华文行楷" panose="02010800040101010101" pitchFamily="2" charset="-122"/>
              </a:rPr>
              <a:t>当“</a:t>
            </a:r>
            <a:r>
              <a:rPr lang="zh-CN" altLang="en-US" dirty="0" smtClean="0">
                <a:solidFill>
                  <a:srgbClr val="FF0000"/>
                </a:solidFill>
                <a:latin typeface="华文行楷" panose="02010800040101010101" pitchFamily="2" charset="-122"/>
                <a:ea typeface="华文行楷" panose="02010800040101010101" pitchFamily="2" charset="-122"/>
              </a:rPr>
              <a:t>大牛人</a:t>
            </a:r>
            <a:r>
              <a:rPr lang="zh-CN" altLang="en-US" dirty="0" smtClean="0">
                <a:solidFill>
                  <a:srgbClr val="529ABB"/>
                </a:solidFill>
                <a:latin typeface="华文行楷" panose="02010800040101010101" pitchFamily="2" charset="-122"/>
                <a:ea typeface="华文行楷" panose="02010800040101010101" pitchFamily="2" charset="-122"/>
              </a:rPr>
              <a:t>”！</a:t>
            </a:r>
            <a:endParaRPr lang="zh-CN" altLang="en-US" dirty="0">
              <a:solidFill>
                <a:srgbClr val="529ABB"/>
              </a:solidFill>
              <a:latin typeface="华文行楷" panose="02010800040101010101" pitchFamily="2" charset="-122"/>
              <a:ea typeface="华文行楷" panose="02010800040101010101" pitchFamily="2" charset="-122"/>
            </a:endParaRPr>
          </a:p>
        </p:txBody>
      </p:sp>
    </p:spTree>
    <p:extLst>
      <p:ext uri="{BB962C8B-B14F-4D97-AF65-F5344CB8AC3E}">
        <p14:creationId xmlns:p14="http://schemas.microsoft.com/office/powerpoint/2010/main" xmlns="" val="24345384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Dell\Desktop\招聘H5二维码\颢驰科技2019春季校园招聘季（投影）.png"/>
          <p:cNvPicPr>
            <a:picLocks noChangeAspect="1" noChangeArrowheads="1"/>
          </p:cNvPicPr>
          <p:nvPr/>
        </p:nvPicPr>
        <p:blipFill>
          <a:blip r:embed="rId2"/>
          <a:srcRect/>
          <a:stretch>
            <a:fillRect/>
          </a:stretch>
        </p:blipFill>
        <p:spPr bwMode="auto">
          <a:xfrm>
            <a:off x="3492691" y="922358"/>
            <a:ext cx="5159990" cy="5159990"/>
          </a:xfrm>
          <a:prstGeom prst="rect">
            <a:avLst/>
          </a:prstGeom>
          <a:noFill/>
        </p:spPr>
      </p:pic>
    </p:spTree>
    <p:extLst>
      <p:ext uri="{BB962C8B-B14F-4D97-AF65-F5344CB8AC3E}">
        <p14:creationId xmlns:p14="http://schemas.microsoft.com/office/powerpoint/2010/main" xmlns="" val="24345384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dirty="0" smtClean="0"/>
              <a:t>The </a:t>
            </a:r>
            <a:r>
              <a:rPr lang="en-US" altLang="zh-CN" dirty="0" err="1" smtClean="0"/>
              <a:t>end,thanks</a:t>
            </a:r>
            <a:r>
              <a:rPr lang="en-US" altLang="zh-CN" dirty="0" smtClean="0"/>
              <a:t>.</a:t>
            </a:r>
            <a:endParaRPr lang="zh-CN" altLang="en-US" dirty="0"/>
          </a:p>
        </p:txBody>
      </p:sp>
    </p:spTree>
    <p:extLst>
      <p:ext uri="{BB962C8B-B14F-4D97-AF65-F5344CB8AC3E}">
        <p14:creationId xmlns:p14="http://schemas.microsoft.com/office/powerpoint/2010/main" xmlns="" val="2895277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内容占位符 7"/>
          <p:cNvSpPr>
            <a:spLocks noGrp="1"/>
          </p:cNvSpPr>
          <p:nvPr>
            <p:ph idx="1"/>
          </p:nvPr>
        </p:nvSpPr>
        <p:spPr>
          <a:xfrm>
            <a:off x="1718307" y="1906307"/>
            <a:ext cx="8836073" cy="2929007"/>
          </a:xfrm>
          <a:prstGeom prst="rect">
            <a:avLst/>
          </a:prstGeom>
        </p:spPr>
        <p:txBody>
          <a:bodyPr wrap="none">
            <a:spAutoFit/>
          </a:bodyPr>
          <a:lstStyle/>
          <a:p>
            <a:pPr marL="0" indent="0" algn="ctr">
              <a:lnSpc>
                <a:spcPct val="200000"/>
              </a:lnSpc>
              <a:buNone/>
            </a:pPr>
            <a:r>
              <a:rPr lang="zh-CN" altLang="en-US" sz="4400" dirty="0" smtClean="0">
                <a:solidFill>
                  <a:srgbClr val="4697BE"/>
                </a:solidFill>
                <a:latin typeface="华文行楷" panose="02010800040101010101" pitchFamily="2" charset="-122"/>
                <a:ea typeface="华文行楷" panose="02010800040101010101" pitchFamily="2" charset="-122"/>
              </a:rPr>
              <a:t>人，光靠吹牛和梦想是活不下去的</a:t>
            </a:r>
            <a:r>
              <a:rPr lang="en-US" altLang="zh-CN" sz="4400" dirty="0" smtClean="0">
                <a:solidFill>
                  <a:srgbClr val="4697BE"/>
                </a:solidFill>
                <a:latin typeface="华文行楷" panose="02010800040101010101" pitchFamily="2" charset="-122"/>
                <a:ea typeface="华文行楷" panose="02010800040101010101" pitchFamily="2" charset="-122"/>
              </a:rPr>
              <a:t>.</a:t>
            </a:r>
          </a:p>
          <a:p>
            <a:pPr marL="0" indent="0" algn="ctr">
              <a:lnSpc>
                <a:spcPct val="200000"/>
              </a:lnSpc>
              <a:buNone/>
            </a:pPr>
            <a:r>
              <a:rPr lang="zh-CN" altLang="en-US" sz="4400" dirty="0" smtClean="0">
                <a:solidFill>
                  <a:srgbClr val="4697BE"/>
                </a:solidFill>
                <a:latin typeface="华文行楷" panose="02010800040101010101" pitchFamily="2" charset="-122"/>
                <a:ea typeface="华文行楷" panose="02010800040101010101" pitchFamily="2" charset="-122"/>
              </a:rPr>
              <a:t>但，</a:t>
            </a:r>
            <a:r>
              <a:rPr lang="zh-CN" altLang="en-US" sz="4400" dirty="0" smtClean="0">
                <a:solidFill>
                  <a:srgbClr val="FF0000"/>
                </a:solidFill>
                <a:latin typeface="华文行楷" panose="02010800040101010101" pitchFamily="2" charset="-122"/>
                <a:ea typeface="华文行楷" panose="02010800040101010101" pitchFamily="2" charset="-122"/>
              </a:rPr>
              <a:t>你很牛，你敢想，你就可以！</a:t>
            </a:r>
            <a:endParaRPr lang="zh-CN" altLang="en-US" sz="4400" dirty="0">
              <a:solidFill>
                <a:srgbClr val="FF0000"/>
              </a:solidFill>
              <a:latin typeface="华文行楷" panose="02010800040101010101" pitchFamily="2" charset="-122"/>
              <a:ea typeface="华文行楷" panose="02010800040101010101" pitchFamily="2" charset="-122"/>
            </a:endParaRPr>
          </a:p>
        </p:txBody>
      </p:sp>
    </p:spTree>
    <p:extLst>
      <p:ext uri="{BB962C8B-B14F-4D97-AF65-F5344CB8AC3E}">
        <p14:creationId xmlns:p14="http://schemas.microsoft.com/office/powerpoint/2010/main" xmlns="" val="123789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dirty="0"/>
              <a:t>愿景</a:t>
            </a:r>
          </a:p>
        </p:txBody>
      </p:sp>
      <p:sp>
        <p:nvSpPr>
          <p:cNvPr id="3" name="内容占位符 2"/>
          <p:cNvSpPr>
            <a:spLocks noGrp="1"/>
          </p:cNvSpPr>
          <p:nvPr>
            <p:ph idx="1"/>
          </p:nvPr>
        </p:nvSpPr>
        <p:spPr>
          <a:xfrm>
            <a:off x="740983" y="1991032"/>
            <a:ext cx="10828020" cy="825910"/>
          </a:xfrm>
        </p:spPr>
        <p:txBody>
          <a:bodyPr>
            <a:noAutofit/>
          </a:bodyPr>
          <a:lstStyle/>
          <a:p>
            <a:pPr marL="0" indent="0" algn="ctr">
              <a:buNone/>
            </a:pPr>
            <a:r>
              <a:rPr lang="zh-CN" altLang="en-US" sz="4800" b="1" dirty="0">
                <a:solidFill>
                  <a:srgbClr val="FF0000"/>
                </a:solidFill>
              </a:rPr>
              <a:t>成为中国低空探测技术领域的引领者</a:t>
            </a:r>
          </a:p>
        </p:txBody>
      </p:sp>
      <p:pic>
        <p:nvPicPr>
          <p:cNvPr id="4" name="图片 3"/>
          <p:cNvPicPr>
            <a:picLocks noChangeAspect="1"/>
          </p:cNvPicPr>
          <p:nvPr/>
        </p:nvPicPr>
        <p:blipFill>
          <a:blip r:embed="rId2"/>
          <a:stretch>
            <a:fillRect/>
          </a:stretch>
        </p:blipFill>
        <p:spPr>
          <a:xfrm>
            <a:off x="3558540" y="3342660"/>
            <a:ext cx="4762500" cy="3181350"/>
          </a:xfrm>
          <a:prstGeom prst="rect">
            <a:avLst/>
          </a:prstGeom>
        </p:spPr>
      </p:pic>
    </p:spTree>
    <p:extLst>
      <p:ext uri="{BB962C8B-B14F-4D97-AF65-F5344CB8AC3E}">
        <p14:creationId xmlns:p14="http://schemas.microsoft.com/office/powerpoint/2010/main" xmlns="" val="23287239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5"/>
          <p:cNvSpPr>
            <a:spLocks noGrp="1"/>
          </p:cNvSpPr>
          <p:nvPr>
            <p:ph type="title"/>
          </p:nvPr>
        </p:nvSpPr>
        <p:spPr/>
        <p:txBody>
          <a:bodyPr/>
          <a:lstStyle/>
          <a:p>
            <a:r>
              <a:rPr lang="zh-CN" altLang="en-US" dirty="0" smtClean="0"/>
              <a:t>颢驰源</a:t>
            </a:r>
            <a:r>
              <a:rPr lang="zh-CN" altLang="en-US" dirty="0"/>
              <a:t>起</a:t>
            </a:r>
          </a:p>
        </p:txBody>
      </p:sp>
      <p:graphicFrame>
        <p:nvGraphicFramePr>
          <p:cNvPr id="9" name="内容占位符 8"/>
          <p:cNvGraphicFramePr>
            <a:graphicFrameLocks noGrp="1"/>
          </p:cNvGraphicFramePr>
          <p:nvPr>
            <p:ph idx="1"/>
            <p:extLst/>
          </p:nvPr>
        </p:nvGraphicFramePr>
        <p:xfrm>
          <a:off x="838200" y="564776"/>
          <a:ext cx="10515600" cy="56121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853689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颢驰简介</a:t>
            </a:r>
            <a:endParaRPr lang="zh-CN" altLang="en-US" dirty="0"/>
          </a:p>
        </p:txBody>
      </p:sp>
      <p:graphicFrame>
        <p:nvGraphicFramePr>
          <p:cNvPr id="4" name="内容占位符 3"/>
          <p:cNvGraphicFramePr>
            <a:graphicFrameLocks noGrp="1"/>
          </p:cNvGraphicFramePr>
          <p:nvPr>
            <p:ph idx="1"/>
            <p:extLst/>
          </p:nvPr>
        </p:nvGraphicFramePr>
        <p:xfrm>
          <a:off x="838200" y="1479176"/>
          <a:ext cx="10515600" cy="4697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3423472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业务领域</a:t>
            </a:r>
            <a:endParaRPr lang="zh-CN" altLang="en-US" dirty="0"/>
          </a:p>
        </p:txBody>
      </p:sp>
      <p:graphicFrame>
        <p:nvGraphicFramePr>
          <p:cNvPr id="4" name="内容占位符 3"/>
          <p:cNvGraphicFramePr>
            <a:graphicFrameLocks noGrp="1"/>
          </p:cNvGraphicFramePr>
          <p:nvPr>
            <p:ph idx="1"/>
            <p:extLst/>
          </p:nvPr>
        </p:nvGraphicFramePr>
        <p:xfrm>
          <a:off x="2481943" y="706211"/>
          <a:ext cx="8244114" cy="61517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981049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军民融合</a:t>
            </a:r>
            <a:endParaRPr lang="zh-CN" altLang="en-US" dirty="0"/>
          </a:p>
        </p:txBody>
      </p:sp>
      <p:graphicFrame>
        <p:nvGraphicFramePr>
          <p:cNvPr id="4" name="内容占位符 3"/>
          <p:cNvGraphicFramePr>
            <a:graphicFrameLocks noGrp="1"/>
          </p:cNvGraphicFramePr>
          <p:nvPr>
            <p:ph idx="1"/>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716715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内容占位符 5"/>
          <p:cNvGraphicFramePr>
            <a:graphicFrameLocks noGrp="1"/>
          </p:cNvGraphicFramePr>
          <p:nvPr>
            <p:ph idx="1"/>
          </p:nvPr>
        </p:nvGraphicFramePr>
        <p:xfrm>
          <a:off x="1045028" y="630660"/>
          <a:ext cx="10515600" cy="39998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内容占位符 5"/>
          <p:cNvGraphicFramePr/>
          <p:nvPr/>
        </p:nvGraphicFramePr>
        <p:xfrm>
          <a:off x="1045028" y="4543393"/>
          <a:ext cx="10515600" cy="159770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8" name="内容占位符 5"/>
          <p:cNvGraphicFramePr/>
          <p:nvPr/>
        </p:nvGraphicFramePr>
        <p:xfrm>
          <a:off x="1045028" y="3025516"/>
          <a:ext cx="10515600" cy="2046515"/>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7" name="圆角矩形 6"/>
          <p:cNvSpPr/>
          <p:nvPr/>
        </p:nvSpPr>
        <p:spPr>
          <a:xfrm>
            <a:off x="1045028" y="1181274"/>
            <a:ext cx="2338252" cy="483075"/>
          </a:xfrm>
          <a:prstGeom prst="roundRect">
            <a:avLst/>
          </a:prstGeom>
          <a:solidFill>
            <a:schemeClr val="accent1">
              <a:lumMod val="75000"/>
            </a:schemeClr>
          </a:solidFill>
          <a:effectLst>
            <a:glow>
              <a:schemeClr val="accent1"/>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技术战略委员会</a:t>
            </a:r>
          </a:p>
        </p:txBody>
      </p:sp>
      <p:sp>
        <p:nvSpPr>
          <p:cNvPr id="9" name="圆角矩形 8"/>
          <p:cNvSpPr/>
          <p:nvPr/>
        </p:nvSpPr>
        <p:spPr>
          <a:xfrm>
            <a:off x="9198428" y="1181377"/>
            <a:ext cx="2338252" cy="483075"/>
          </a:xfrm>
          <a:prstGeom prst="roundRect">
            <a:avLst/>
          </a:prstGeom>
          <a:solidFill>
            <a:schemeClr val="accent1">
              <a:lumMod val="75000"/>
            </a:schemeClr>
          </a:solidFill>
          <a:effectLst>
            <a:glow>
              <a:schemeClr val="accent1"/>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安全保密委员会</a:t>
            </a:r>
          </a:p>
        </p:txBody>
      </p:sp>
      <p:sp>
        <p:nvSpPr>
          <p:cNvPr id="11" name="标题 1"/>
          <p:cNvSpPr txBox="1"/>
          <p:nvPr/>
        </p:nvSpPr>
        <p:spPr>
          <a:xfrm>
            <a:off x="972414" y="297029"/>
            <a:ext cx="6400800" cy="667262"/>
          </a:xfrm>
          <a:prstGeom prst="rect">
            <a:avLst/>
          </a:prstGeom>
        </p:spPr>
        <p:txBody>
          <a:bodyPr vert="horz" lIns="91440" tIns="45720" rIns="91440" bIns="45720" rtlCol="0" anchor="ctr">
            <a:normAutofit lnSpcReduction="10000"/>
          </a:bodyPr>
          <a:lstStyle>
            <a:lvl1pPr>
              <a:lnSpc>
                <a:spcPct val="90000"/>
              </a:lnSpc>
              <a:spcBef>
                <a:spcPct val="0"/>
              </a:spcBef>
              <a:buNone/>
              <a:defRPr sz="4400">
                <a:latin typeface="+mj-lt"/>
                <a:ea typeface="+mj-ea"/>
                <a:cs typeface="+mj-cs"/>
              </a:defRPr>
            </a:lvl1pPr>
          </a:lstStyle>
          <a:p>
            <a:r>
              <a:rPr lang="zh-CN" altLang="en-US" dirty="0" smtClean="0"/>
              <a:t>现代企业组织设计</a:t>
            </a:r>
            <a:endParaRPr lang="zh-CN" altLang="en-US" dirty="0"/>
          </a:p>
        </p:txBody>
      </p:sp>
    </p:spTree>
    <p:extLst>
      <p:ext uri="{BB962C8B-B14F-4D97-AF65-F5344CB8AC3E}">
        <p14:creationId xmlns:p14="http://schemas.microsoft.com/office/powerpoint/2010/main" xmlns="" val="8520780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TotalTime>
  <Words>867</Words>
  <Application>Microsoft Office PowerPoint</Application>
  <PresentationFormat>自定义</PresentationFormat>
  <Paragraphs>146</Paragraphs>
  <Slides>25</Slides>
  <Notes>1</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幻灯片 1</vt:lpstr>
      <vt:lpstr>幻灯片 2</vt:lpstr>
      <vt:lpstr>幻灯片 3</vt:lpstr>
      <vt:lpstr>愿景</vt:lpstr>
      <vt:lpstr>颢驰源起</vt:lpstr>
      <vt:lpstr>颢驰简介</vt:lpstr>
      <vt:lpstr>业务领域</vt:lpstr>
      <vt:lpstr>军民融合</vt:lpstr>
      <vt:lpstr>幻灯片 9</vt:lpstr>
      <vt:lpstr>颢驰的核心技术能力</vt:lpstr>
      <vt:lpstr>颢驰五大支柱产品</vt:lpstr>
      <vt:lpstr>幻灯片 12</vt:lpstr>
      <vt:lpstr>幻灯片 13</vt:lpstr>
      <vt:lpstr>智力密集型研究团队</vt:lpstr>
      <vt:lpstr>专家型的骨干研发团队</vt:lpstr>
      <vt:lpstr>充沛的国家与军队重大工程与课题研究经验</vt:lpstr>
      <vt:lpstr>全面而深厚的自主研发能力</vt:lpstr>
      <vt:lpstr>颢驰的工作氛围</vt:lpstr>
      <vt:lpstr>薪资</vt:lpstr>
      <vt:lpstr>项目负责制</vt:lpstr>
      <vt:lpstr>其他奖励</vt:lpstr>
      <vt:lpstr>福利</vt:lpstr>
      <vt:lpstr>去大公司做“螺丝钉”？ 算了吧！ 到颢驰来！ 来做发动机！ 来当“大牛人”！</vt:lpstr>
      <vt:lpstr>幻灯片 24</vt:lpstr>
      <vt:lpstr>The end,thanks.</vt:lpstr>
    </vt:vector>
  </TitlesOfParts>
  <Company>china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Dell</cp:lastModifiedBy>
  <cp:revision>12</cp:revision>
  <dcterms:created xsi:type="dcterms:W3CDTF">2019-03-05T08:22:20Z</dcterms:created>
  <dcterms:modified xsi:type="dcterms:W3CDTF">2019-03-11T05:28:56Z</dcterms:modified>
</cp:coreProperties>
</file>